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72" r:id="rId3"/>
    <p:sldId id="373" r:id="rId4"/>
    <p:sldId id="374" r:id="rId5"/>
    <p:sldId id="375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1CA4D"/>
    <a:srgbClr val="39B5E8"/>
    <a:srgbClr val="00A651"/>
    <a:srgbClr val="B4D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15" autoAdjust="0"/>
    <p:restoredTop sz="94660"/>
  </p:normalViewPr>
  <p:slideViewPr>
    <p:cSldViewPr>
      <p:cViewPr varScale="1">
        <p:scale>
          <a:sx n="147" d="100"/>
          <a:sy n="147" d="100"/>
        </p:scale>
        <p:origin x="-84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DF883-3808-484E-8663-189096F54F00}" type="doc">
      <dgm:prSet loTypeId="urn:microsoft.com/office/officeart/2005/8/layout/vList3#3" loCatId="list" qsTypeId="urn:microsoft.com/office/officeart/2005/8/quickstyle/simple1" qsCatId="simple" csTypeId="urn:microsoft.com/office/officeart/2005/8/colors/accent0_1" csCatId="mainScheme" phldr="1"/>
      <dgm:spPr/>
    </dgm:pt>
    <dgm:pt modelId="{225067F4-322E-451C-A5CF-DF31919BB577}">
      <dgm:prSet phldrT="[Текст]" custT="1"/>
      <dgm:spPr/>
      <dgm:t>
        <a:bodyPr/>
        <a:lstStyle/>
        <a:p>
          <a:r>
            <a:rPr lang="ru-RU" sz="2000" dirty="0" smtClean="0"/>
            <a:t>объекты частной коммерческой деятельности</a:t>
          </a:r>
          <a:endParaRPr lang="ru-RU" sz="2000" dirty="0"/>
        </a:p>
      </dgm:t>
    </dgm:pt>
    <dgm:pt modelId="{67AA570E-A995-4C94-B7E5-E1371814BBC8}" type="parTrans" cxnId="{44AE61D8-13B6-4488-BA9C-2F3098CD4F6F}">
      <dgm:prSet/>
      <dgm:spPr/>
      <dgm:t>
        <a:bodyPr/>
        <a:lstStyle/>
        <a:p>
          <a:endParaRPr lang="ru-RU"/>
        </a:p>
      </dgm:t>
    </dgm:pt>
    <dgm:pt modelId="{7814DEC5-6D4A-4D78-B0BB-8E9AB2DFE337}" type="sibTrans" cxnId="{44AE61D8-13B6-4488-BA9C-2F3098CD4F6F}">
      <dgm:prSet/>
      <dgm:spPr/>
      <dgm:t>
        <a:bodyPr/>
        <a:lstStyle/>
        <a:p>
          <a:endParaRPr lang="ru-RU"/>
        </a:p>
      </dgm:t>
    </dgm:pt>
    <dgm:pt modelId="{36E0B3D7-2757-4460-AF43-FE6EBDA15497}">
      <dgm:prSet phldrT="[Текст]" custT="1"/>
      <dgm:spPr/>
      <dgm:t>
        <a:bodyPr/>
        <a:lstStyle/>
        <a:p>
          <a:r>
            <a:rPr lang="ru-RU" sz="2000" dirty="0" smtClean="0"/>
            <a:t>ремонт или строительство объектов культового и религиозного назначения</a:t>
          </a:r>
          <a:endParaRPr lang="ru-RU" sz="2000" dirty="0"/>
        </a:p>
      </dgm:t>
    </dgm:pt>
    <dgm:pt modelId="{4689CEAA-D278-474B-A926-7FE2A21CB89F}" type="parTrans" cxnId="{C9B8B479-8ABC-4FCE-89DC-934784197977}">
      <dgm:prSet/>
      <dgm:spPr/>
      <dgm:t>
        <a:bodyPr/>
        <a:lstStyle/>
        <a:p>
          <a:endParaRPr lang="ru-RU"/>
        </a:p>
      </dgm:t>
    </dgm:pt>
    <dgm:pt modelId="{976C8DBA-E5FC-4518-9A2C-D53CAFAE74BD}" type="sibTrans" cxnId="{C9B8B479-8ABC-4FCE-89DC-934784197977}">
      <dgm:prSet/>
      <dgm:spPr/>
      <dgm:t>
        <a:bodyPr/>
        <a:lstStyle/>
        <a:p>
          <a:endParaRPr lang="ru-RU"/>
        </a:p>
      </dgm:t>
    </dgm:pt>
    <dgm:pt modelId="{FFAD23E8-E773-4743-A812-768DB2B074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проекты, которые служат интересам отдельных этнических групп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и создают риск межэтнических конфликтов</a:t>
          </a:r>
          <a:endParaRPr lang="ru-RU" sz="1800" dirty="0"/>
        </a:p>
      </dgm:t>
    </dgm:pt>
    <dgm:pt modelId="{2888D3FF-E70D-4288-9958-BA571DDF3154}" type="parTrans" cxnId="{EFAFD2F5-81C8-4DDC-8394-5E4C9342E788}">
      <dgm:prSet/>
      <dgm:spPr/>
      <dgm:t>
        <a:bodyPr/>
        <a:lstStyle/>
        <a:p>
          <a:endParaRPr lang="ru-RU"/>
        </a:p>
      </dgm:t>
    </dgm:pt>
    <dgm:pt modelId="{2D75581B-A010-405C-AE3F-9E63BF83148C}" type="sibTrans" cxnId="{EFAFD2F5-81C8-4DDC-8394-5E4C9342E788}">
      <dgm:prSet/>
      <dgm:spPr/>
      <dgm:t>
        <a:bodyPr/>
        <a:lstStyle/>
        <a:p>
          <a:endParaRPr lang="ru-RU"/>
        </a:p>
      </dgm:t>
    </dgm:pt>
    <dgm:pt modelId="{96518073-56C7-4D95-8FB7-925ED87B1E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проекты, которые могут иметь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негативное воздействие на окружающую среду</a:t>
          </a:r>
          <a:endParaRPr lang="ru-RU" sz="1800" dirty="0"/>
        </a:p>
      </dgm:t>
    </dgm:pt>
    <dgm:pt modelId="{7F6705DF-8C89-448D-98AB-3F9A7CA25B38}" type="parTrans" cxnId="{0E102221-44D6-47D5-9C5B-D23369061A61}">
      <dgm:prSet/>
      <dgm:spPr/>
      <dgm:t>
        <a:bodyPr/>
        <a:lstStyle/>
        <a:p>
          <a:endParaRPr lang="ru-RU"/>
        </a:p>
      </dgm:t>
    </dgm:pt>
    <dgm:pt modelId="{7612CBBD-405E-4DB4-A4F4-FD1595AD0A5E}" type="sibTrans" cxnId="{0E102221-44D6-47D5-9C5B-D23369061A61}">
      <dgm:prSet/>
      <dgm:spPr/>
      <dgm:t>
        <a:bodyPr/>
        <a:lstStyle/>
        <a:p>
          <a:endParaRPr lang="ru-RU"/>
        </a:p>
      </dgm:t>
    </dgm:pt>
    <dgm:pt modelId="{FF2B38F9-D619-43DF-8997-825991683FFD}">
      <dgm:prSet phldrT="[Текст]" custT="1"/>
      <dgm:spPr/>
      <dgm:t>
        <a:bodyPr/>
        <a:lstStyle/>
        <a:p>
          <a:r>
            <a:rPr lang="ru-RU" sz="1800" dirty="0" smtClean="0"/>
            <a:t>ремонт или строительство административных зданий, сооружений, </a:t>
          </a:r>
        </a:p>
        <a:p>
          <a:r>
            <a:rPr lang="ru-RU" sz="1800" dirty="0" smtClean="0"/>
            <a:t>являющихся частной собственностью</a:t>
          </a:r>
          <a:endParaRPr lang="ru-RU" sz="1800" dirty="0"/>
        </a:p>
      </dgm:t>
    </dgm:pt>
    <dgm:pt modelId="{12B44114-5594-4C09-9599-D8176DBEF42E}" type="parTrans" cxnId="{8D6F0029-01AC-45B5-984A-1C5E56C84E50}">
      <dgm:prSet/>
      <dgm:spPr/>
      <dgm:t>
        <a:bodyPr/>
        <a:lstStyle/>
        <a:p>
          <a:endParaRPr lang="ru-RU"/>
        </a:p>
      </dgm:t>
    </dgm:pt>
    <dgm:pt modelId="{CA510E6A-4188-4FC6-B3F7-EC86F08DEEDA}" type="sibTrans" cxnId="{8D6F0029-01AC-45B5-984A-1C5E56C84E50}">
      <dgm:prSet/>
      <dgm:spPr/>
      <dgm:t>
        <a:bodyPr/>
        <a:lstStyle/>
        <a:p>
          <a:endParaRPr lang="ru-RU"/>
        </a:p>
      </dgm:t>
    </dgm:pt>
    <dgm:pt modelId="{57293F87-56E1-4396-82E1-D43F1980C7E9}">
      <dgm:prSet phldrT="[Текст]" custT="1"/>
      <dgm:spPr/>
      <dgm:t>
        <a:bodyPr/>
        <a:lstStyle/>
        <a:p>
          <a:r>
            <a:rPr lang="ru-RU" sz="1800" dirty="0" smtClean="0"/>
            <a:t>закупка оборудования или транспортных средств для нужд администраций муниципалитетов, общественных организаций</a:t>
          </a:r>
          <a:endParaRPr lang="ru-RU" sz="1800" dirty="0"/>
        </a:p>
      </dgm:t>
    </dgm:pt>
    <dgm:pt modelId="{FF38D819-A77D-4CE6-8DA7-199F70C4DA19}" type="parTrans" cxnId="{98FBE0BE-321E-4390-99F4-C61A6E47BA61}">
      <dgm:prSet/>
      <dgm:spPr/>
      <dgm:t>
        <a:bodyPr/>
        <a:lstStyle/>
        <a:p>
          <a:endParaRPr lang="ru-RU"/>
        </a:p>
      </dgm:t>
    </dgm:pt>
    <dgm:pt modelId="{0C6A07AD-2E85-4CF1-B4A6-7B50A99D06E5}" type="sibTrans" cxnId="{98FBE0BE-321E-4390-99F4-C61A6E47BA61}">
      <dgm:prSet/>
      <dgm:spPr/>
      <dgm:t>
        <a:bodyPr/>
        <a:lstStyle/>
        <a:p>
          <a:endParaRPr lang="ru-RU"/>
        </a:p>
      </dgm:t>
    </dgm:pt>
    <dgm:pt modelId="{241A8932-EB2F-4A9E-8E2C-16DEF4EFB31B}" type="pres">
      <dgm:prSet presAssocID="{659DF883-3808-484E-8663-189096F54F00}" presName="linearFlow" presStyleCnt="0">
        <dgm:presLayoutVars>
          <dgm:dir/>
          <dgm:resizeHandles val="exact"/>
        </dgm:presLayoutVars>
      </dgm:prSet>
      <dgm:spPr/>
    </dgm:pt>
    <dgm:pt modelId="{974BD898-09FE-4F38-9681-1253F0602D22}" type="pres">
      <dgm:prSet presAssocID="{225067F4-322E-451C-A5CF-DF31919BB577}" presName="composite" presStyleCnt="0"/>
      <dgm:spPr/>
    </dgm:pt>
    <dgm:pt modelId="{B76F970B-5E3B-4FA5-B65E-B52FBAB56892}" type="pres">
      <dgm:prSet presAssocID="{225067F4-322E-451C-A5CF-DF31919BB577}" presName="imgShp" presStyleLbl="fgImgPlace1" presStyleIdx="0" presStyleCnt="6" custLinFactX="-1093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1091BE-847D-43CE-9A01-A870F49F6973}" type="pres">
      <dgm:prSet presAssocID="{225067F4-322E-451C-A5CF-DF31919BB577}" presName="txShp" presStyleLbl="node1" presStyleIdx="0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C36AE-A0C8-4DCB-94BE-95217334D545}" type="pres">
      <dgm:prSet presAssocID="{7814DEC5-6D4A-4D78-B0BB-8E9AB2DFE337}" presName="spacing" presStyleCnt="0"/>
      <dgm:spPr/>
    </dgm:pt>
    <dgm:pt modelId="{59C900D7-6E12-4D66-A259-89FBDC220097}" type="pres">
      <dgm:prSet presAssocID="{36E0B3D7-2757-4460-AF43-FE6EBDA15497}" presName="composite" presStyleCnt="0"/>
      <dgm:spPr/>
    </dgm:pt>
    <dgm:pt modelId="{41405C52-58E5-4DE5-A57F-DA2FDE361273}" type="pres">
      <dgm:prSet presAssocID="{36E0B3D7-2757-4460-AF43-FE6EBDA15497}" presName="imgShp" presStyleLbl="fgImgPlace1" presStyleIdx="1" presStyleCnt="6" custLinFactX="-1093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316E48-2499-47F8-A0D7-AB5EEDD2DD40}" type="pres">
      <dgm:prSet presAssocID="{36E0B3D7-2757-4460-AF43-FE6EBDA15497}" presName="txShp" presStyleLbl="node1" presStyleIdx="1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12A1-C88A-45C8-8A7A-96833A5A02B0}" type="pres">
      <dgm:prSet presAssocID="{976C8DBA-E5FC-4518-9A2C-D53CAFAE74BD}" presName="spacing" presStyleCnt="0"/>
      <dgm:spPr/>
    </dgm:pt>
    <dgm:pt modelId="{E6EE6A58-553A-461A-9FE9-E72E9D6F1189}" type="pres">
      <dgm:prSet presAssocID="{FFAD23E8-E773-4743-A812-768DB2B07429}" presName="composite" presStyleCnt="0"/>
      <dgm:spPr/>
    </dgm:pt>
    <dgm:pt modelId="{8655C015-C885-4194-8616-9D0FF83FB7B2}" type="pres">
      <dgm:prSet presAssocID="{FFAD23E8-E773-4743-A812-768DB2B07429}" presName="imgShp" presStyleLbl="fgImgPlace1" presStyleIdx="2" presStyleCnt="6" custLinFactX="-1093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2A92BE-EFEB-457E-BCE2-8C373A51AF94}" type="pres">
      <dgm:prSet presAssocID="{FFAD23E8-E773-4743-A812-768DB2B07429}" presName="txShp" presStyleLbl="node1" presStyleIdx="2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A1BB0-2730-4CFA-82DD-28D52399EEFD}" type="pres">
      <dgm:prSet presAssocID="{2D75581B-A010-405C-AE3F-9E63BF83148C}" presName="spacing" presStyleCnt="0"/>
      <dgm:spPr/>
    </dgm:pt>
    <dgm:pt modelId="{E52FB8E6-70B8-4DBB-9CE1-C58E7B9BF7C1}" type="pres">
      <dgm:prSet presAssocID="{96518073-56C7-4D95-8FB7-925ED87B1EFE}" presName="composite" presStyleCnt="0"/>
      <dgm:spPr/>
    </dgm:pt>
    <dgm:pt modelId="{8C0FF2AB-0C14-4FC6-A182-3CBD7BB5B84A}" type="pres">
      <dgm:prSet presAssocID="{96518073-56C7-4D95-8FB7-925ED87B1EFE}" presName="imgShp" presStyleLbl="fgImgPlace1" presStyleIdx="3" presStyleCnt="6" custLinFactX="-1093" custLinFactNeighborX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FEA6FF7-B416-40A2-BD02-C1AED17D37ED}" type="pres">
      <dgm:prSet presAssocID="{96518073-56C7-4D95-8FB7-925ED87B1EFE}" presName="txShp" presStyleLbl="node1" presStyleIdx="3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F6074-375A-42AF-9C3F-3BCBFC72A9D6}" type="pres">
      <dgm:prSet presAssocID="{7612CBBD-405E-4DB4-A4F4-FD1595AD0A5E}" presName="spacing" presStyleCnt="0"/>
      <dgm:spPr/>
    </dgm:pt>
    <dgm:pt modelId="{7362DF52-150A-49FC-8BD5-DC60FADDAB25}" type="pres">
      <dgm:prSet presAssocID="{FF2B38F9-D619-43DF-8997-825991683FFD}" presName="composite" presStyleCnt="0"/>
      <dgm:spPr/>
    </dgm:pt>
    <dgm:pt modelId="{B9E679A8-AE7A-4EC3-B511-7F7E4A0CB3C8}" type="pres">
      <dgm:prSet presAssocID="{FF2B38F9-D619-43DF-8997-825991683FFD}" presName="imgShp" presStyleLbl="fgImgPlace1" presStyleIdx="4" presStyleCnt="6" custLinFactX="-1093" custLinFactNeighborX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F84EDD0-2ED8-48ED-BA2D-21663BE9659B}" type="pres">
      <dgm:prSet presAssocID="{FF2B38F9-D619-43DF-8997-825991683FFD}" presName="txShp" presStyleLbl="node1" presStyleIdx="4" presStyleCnt="6" custScaleX="121955" custLinFactNeighborX="5650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AE6BB-C226-4F59-9CC9-84440630CAB5}" type="pres">
      <dgm:prSet presAssocID="{CA510E6A-4188-4FC6-B3F7-EC86F08DEEDA}" presName="spacing" presStyleCnt="0"/>
      <dgm:spPr/>
    </dgm:pt>
    <dgm:pt modelId="{EA6220D0-6A93-4AB2-A782-E5B4425161E4}" type="pres">
      <dgm:prSet presAssocID="{57293F87-56E1-4396-82E1-D43F1980C7E9}" presName="composite" presStyleCnt="0"/>
      <dgm:spPr/>
    </dgm:pt>
    <dgm:pt modelId="{401212DE-119D-44D2-899D-07C8E14F9347}" type="pres">
      <dgm:prSet presAssocID="{57293F87-56E1-4396-82E1-D43F1980C7E9}" presName="imgShp" presStyleLbl="fgImgPlace1" presStyleIdx="5" presStyleCnt="6" custLinFactNeighborX="-9854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4DC59ED-DFD1-4CD4-B2EC-6DCB0F938112}" type="pres">
      <dgm:prSet presAssocID="{57293F87-56E1-4396-82E1-D43F1980C7E9}" presName="txShp" presStyleLbl="node1" presStyleIdx="5" presStyleCnt="6" custScaleX="121900" custLinFactNeighborX="5877" custLinFactNeighborY="-6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369AA-9A91-49FF-91BF-A13C063BB3FE}" type="presOf" srcId="{FFAD23E8-E773-4743-A812-768DB2B07429}" destId="{542A92BE-EFEB-457E-BCE2-8C373A51AF94}" srcOrd="0" destOrd="0" presId="urn:microsoft.com/office/officeart/2005/8/layout/vList3#3"/>
    <dgm:cxn modelId="{DF978937-6AE6-448D-9F0E-784B198591B7}" type="presOf" srcId="{36E0B3D7-2757-4460-AF43-FE6EBDA15497}" destId="{54316E48-2499-47F8-A0D7-AB5EEDD2DD40}" srcOrd="0" destOrd="0" presId="urn:microsoft.com/office/officeart/2005/8/layout/vList3#3"/>
    <dgm:cxn modelId="{C9B8B479-8ABC-4FCE-89DC-934784197977}" srcId="{659DF883-3808-484E-8663-189096F54F00}" destId="{36E0B3D7-2757-4460-AF43-FE6EBDA15497}" srcOrd="1" destOrd="0" parTransId="{4689CEAA-D278-474B-A926-7FE2A21CB89F}" sibTransId="{976C8DBA-E5FC-4518-9A2C-D53CAFAE74BD}"/>
    <dgm:cxn modelId="{E6719685-C86F-4532-BFB2-22BB7F7C5463}" type="presOf" srcId="{FF2B38F9-D619-43DF-8997-825991683FFD}" destId="{5F84EDD0-2ED8-48ED-BA2D-21663BE9659B}" srcOrd="0" destOrd="0" presId="urn:microsoft.com/office/officeart/2005/8/layout/vList3#3"/>
    <dgm:cxn modelId="{2E846211-201F-4385-9380-3352CF0CE16E}" type="presOf" srcId="{96518073-56C7-4D95-8FB7-925ED87B1EFE}" destId="{9FEA6FF7-B416-40A2-BD02-C1AED17D37ED}" srcOrd="0" destOrd="0" presId="urn:microsoft.com/office/officeart/2005/8/layout/vList3#3"/>
    <dgm:cxn modelId="{EFAFD2F5-81C8-4DDC-8394-5E4C9342E788}" srcId="{659DF883-3808-484E-8663-189096F54F00}" destId="{FFAD23E8-E773-4743-A812-768DB2B07429}" srcOrd="2" destOrd="0" parTransId="{2888D3FF-E70D-4288-9958-BA571DDF3154}" sibTransId="{2D75581B-A010-405C-AE3F-9E63BF83148C}"/>
    <dgm:cxn modelId="{7C167521-0A9D-4CDF-AE4A-90A511A281C8}" type="presOf" srcId="{225067F4-322E-451C-A5CF-DF31919BB577}" destId="{9C1091BE-847D-43CE-9A01-A870F49F6973}" srcOrd="0" destOrd="0" presId="urn:microsoft.com/office/officeart/2005/8/layout/vList3#3"/>
    <dgm:cxn modelId="{030A7444-6704-4DA9-A700-5A4702A87967}" type="presOf" srcId="{57293F87-56E1-4396-82E1-D43F1980C7E9}" destId="{94DC59ED-DFD1-4CD4-B2EC-6DCB0F938112}" srcOrd="0" destOrd="0" presId="urn:microsoft.com/office/officeart/2005/8/layout/vList3#3"/>
    <dgm:cxn modelId="{0E102221-44D6-47D5-9C5B-D23369061A61}" srcId="{659DF883-3808-484E-8663-189096F54F00}" destId="{96518073-56C7-4D95-8FB7-925ED87B1EFE}" srcOrd="3" destOrd="0" parTransId="{7F6705DF-8C89-448D-98AB-3F9A7CA25B38}" sibTransId="{7612CBBD-405E-4DB4-A4F4-FD1595AD0A5E}"/>
    <dgm:cxn modelId="{8D6F0029-01AC-45B5-984A-1C5E56C84E50}" srcId="{659DF883-3808-484E-8663-189096F54F00}" destId="{FF2B38F9-D619-43DF-8997-825991683FFD}" srcOrd="4" destOrd="0" parTransId="{12B44114-5594-4C09-9599-D8176DBEF42E}" sibTransId="{CA510E6A-4188-4FC6-B3F7-EC86F08DEEDA}"/>
    <dgm:cxn modelId="{98FBE0BE-321E-4390-99F4-C61A6E47BA61}" srcId="{659DF883-3808-484E-8663-189096F54F00}" destId="{57293F87-56E1-4396-82E1-D43F1980C7E9}" srcOrd="5" destOrd="0" parTransId="{FF38D819-A77D-4CE6-8DA7-199F70C4DA19}" sibTransId="{0C6A07AD-2E85-4CF1-B4A6-7B50A99D06E5}"/>
    <dgm:cxn modelId="{44AE61D8-13B6-4488-BA9C-2F3098CD4F6F}" srcId="{659DF883-3808-484E-8663-189096F54F00}" destId="{225067F4-322E-451C-A5CF-DF31919BB577}" srcOrd="0" destOrd="0" parTransId="{67AA570E-A995-4C94-B7E5-E1371814BBC8}" sibTransId="{7814DEC5-6D4A-4D78-B0BB-8E9AB2DFE337}"/>
    <dgm:cxn modelId="{546F2160-31BB-40B0-9085-5C41AA57C54F}" type="presOf" srcId="{659DF883-3808-484E-8663-189096F54F00}" destId="{241A8932-EB2F-4A9E-8E2C-16DEF4EFB31B}" srcOrd="0" destOrd="0" presId="urn:microsoft.com/office/officeart/2005/8/layout/vList3#3"/>
    <dgm:cxn modelId="{B00BCBC9-4B45-44C7-BA8E-08D582926358}" type="presParOf" srcId="{241A8932-EB2F-4A9E-8E2C-16DEF4EFB31B}" destId="{974BD898-09FE-4F38-9681-1253F0602D22}" srcOrd="0" destOrd="0" presId="urn:microsoft.com/office/officeart/2005/8/layout/vList3#3"/>
    <dgm:cxn modelId="{E9832102-908D-44FF-A25E-09EDF406E0CD}" type="presParOf" srcId="{974BD898-09FE-4F38-9681-1253F0602D22}" destId="{B76F970B-5E3B-4FA5-B65E-B52FBAB56892}" srcOrd="0" destOrd="0" presId="urn:microsoft.com/office/officeart/2005/8/layout/vList3#3"/>
    <dgm:cxn modelId="{D4514689-4751-4DA6-A70B-93572C2D8303}" type="presParOf" srcId="{974BD898-09FE-4F38-9681-1253F0602D22}" destId="{9C1091BE-847D-43CE-9A01-A870F49F6973}" srcOrd="1" destOrd="0" presId="urn:microsoft.com/office/officeart/2005/8/layout/vList3#3"/>
    <dgm:cxn modelId="{F4FCE115-D8CE-4A40-AA8E-708ED5D9B15D}" type="presParOf" srcId="{241A8932-EB2F-4A9E-8E2C-16DEF4EFB31B}" destId="{284C36AE-A0C8-4DCB-94BE-95217334D545}" srcOrd="1" destOrd="0" presId="urn:microsoft.com/office/officeart/2005/8/layout/vList3#3"/>
    <dgm:cxn modelId="{3A000FF7-4330-40D6-A166-2F67D71A871F}" type="presParOf" srcId="{241A8932-EB2F-4A9E-8E2C-16DEF4EFB31B}" destId="{59C900D7-6E12-4D66-A259-89FBDC220097}" srcOrd="2" destOrd="0" presId="urn:microsoft.com/office/officeart/2005/8/layout/vList3#3"/>
    <dgm:cxn modelId="{AD04B0D6-DA87-41CC-8312-3077C53F1A0A}" type="presParOf" srcId="{59C900D7-6E12-4D66-A259-89FBDC220097}" destId="{41405C52-58E5-4DE5-A57F-DA2FDE361273}" srcOrd="0" destOrd="0" presId="urn:microsoft.com/office/officeart/2005/8/layout/vList3#3"/>
    <dgm:cxn modelId="{046FD934-59A6-41E7-8B10-4DFA91B8CF1E}" type="presParOf" srcId="{59C900D7-6E12-4D66-A259-89FBDC220097}" destId="{54316E48-2499-47F8-A0D7-AB5EEDD2DD40}" srcOrd="1" destOrd="0" presId="urn:microsoft.com/office/officeart/2005/8/layout/vList3#3"/>
    <dgm:cxn modelId="{BCB9E0A5-1776-42DD-9CA7-92057C259A1B}" type="presParOf" srcId="{241A8932-EB2F-4A9E-8E2C-16DEF4EFB31B}" destId="{DFBC12A1-C88A-45C8-8A7A-96833A5A02B0}" srcOrd="3" destOrd="0" presId="urn:microsoft.com/office/officeart/2005/8/layout/vList3#3"/>
    <dgm:cxn modelId="{03C2F158-2682-4844-851A-676562879EB3}" type="presParOf" srcId="{241A8932-EB2F-4A9E-8E2C-16DEF4EFB31B}" destId="{E6EE6A58-553A-461A-9FE9-E72E9D6F1189}" srcOrd="4" destOrd="0" presId="urn:microsoft.com/office/officeart/2005/8/layout/vList3#3"/>
    <dgm:cxn modelId="{3A20326E-FE14-45D1-B2A7-79A7C6D6927C}" type="presParOf" srcId="{E6EE6A58-553A-461A-9FE9-E72E9D6F1189}" destId="{8655C015-C885-4194-8616-9D0FF83FB7B2}" srcOrd="0" destOrd="0" presId="urn:microsoft.com/office/officeart/2005/8/layout/vList3#3"/>
    <dgm:cxn modelId="{5CE55CDE-9B78-4D23-9FCB-99BECD8C5B61}" type="presParOf" srcId="{E6EE6A58-553A-461A-9FE9-E72E9D6F1189}" destId="{542A92BE-EFEB-457E-BCE2-8C373A51AF94}" srcOrd="1" destOrd="0" presId="urn:microsoft.com/office/officeart/2005/8/layout/vList3#3"/>
    <dgm:cxn modelId="{EE676289-8799-496C-8392-4192DD74B719}" type="presParOf" srcId="{241A8932-EB2F-4A9E-8E2C-16DEF4EFB31B}" destId="{74CA1BB0-2730-4CFA-82DD-28D52399EEFD}" srcOrd="5" destOrd="0" presId="urn:microsoft.com/office/officeart/2005/8/layout/vList3#3"/>
    <dgm:cxn modelId="{F6EA084C-EB33-4ED1-A3F4-3B0197A5B3D0}" type="presParOf" srcId="{241A8932-EB2F-4A9E-8E2C-16DEF4EFB31B}" destId="{E52FB8E6-70B8-4DBB-9CE1-C58E7B9BF7C1}" srcOrd="6" destOrd="0" presId="urn:microsoft.com/office/officeart/2005/8/layout/vList3#3"/>
    <dgm:cxn modelId="{0076A1EF-1741-4ED9-ABB7-BE0E03B4AA73}" type="presParOf" srcId="{E52FB8E6-70B8-4DBB-9CE1-C58E7B9BF7C1}" destId="{8C0FF2AB-0C14-4FC6-A182-3CBD7BB5B84A}" srcOrd="0" destOrd="0" presId="urn:microsoft.com/office/officeart/2005/8/layout/vList3#3"/>
    <dgm:cxn modelId="{C605FD44-619B-4F2E-9CE8-F46B966F2350}" type="presParOf" srcId="{E52FB8E6-70B8-4DBB-9CE1-C58E7B9BF7C1}" destId="{9FEA6FF7-B416-40A2-BD02-C1AED17D37ED}" srcOrd="1" destOrd="0" presId="urn:microsoft.com/office/officeart/2005/8/layout/vList3#3"/>
    <dgm:cxn modelId="{F800474E-4D48-4BF0-A2AD-2C720278CF8E}" type="presParOf" srcId="{241A8932-EB2F-4A9E-8E2C-16DEF4EFB31B}" destId="{5D4F6074-375A-42AF-9C3F-3BCBFC72A9D6}" srcOrd="7" destOrd="0" presId="urn:microsoft.com/office/officeart/2005/8/layout/vList3#3"/>
    <dgm:cxn modelId="{5121CE0C-8051-4797-884C-A0F0EE4E27BD}" type="presParOf" srcId="{241A8932-EB2F-4A9E-8E2C-16DEF4EFB31B}" destId="{7362DF52-150A-49FC-8BD5-DC60FADDAB25}" srcOrd="8" destOrd="0" presId="urn:microsoft.com/office/officeart/2005/8/layout/vList3#3"/>
    <dgm:cxn modelId="{B0DF4A67-6F2B-4C8D-878B-B0C52994D44A}" type="presParOf" srcId="{7362DF52-150A-49FC-8BD5-DC60FADDAB25}" destId="{B9E679A8-AE7A-4EC3-B511-7F7E4A0CB3C8}" srcOrd="0" destOrd="0" presId="urn:microsoft.com/office/officeart/2005/8/layout/vList3#3"/>
    <dgm:cxn modelId="{8259643C-4EF7-419E-9ADE-B680E0BF7429}" type="presParOf" srcId="{7362DF52-150A-49FC-8BD5-DC60FADDAB25}" destId="{5F84EDD0-2ED8-48ED-BA2D-21663BE9659B}" srcOrd="1" destOrd="0" presId="urn:microsoft.com/office/officeart/2005/8/layout/vList3#3"/>
    <dgm:cxn modelId="{95FBA38A-2D2D-444B-9812-6261D7EFC3EC}" type="presParOf" srcId="{241A8932-EB2F-4A9E-8E2C-16DEF4EFB31B}" destId="{33DAE6BB-C226-4F59-9CC9-84440630CAB5}" srcOrd="9" destOrd="0" presId="urn:microsoft.com/office/officeart/2005/8/layout/vList3#3"/>
    <dgm:cxn modelId="{3C7AE75C-16BC-4B0E-9DA2-B38F93CC1967}" type="presParOf" srcId="{241A8932-EB2F-4A9E-8E2C-16DEF4EFB31B}" destId="{EA6220D0-6A93-4AB2-A782-E5B4425161E4}" srcOrd="10" destOrd="0" presId="urn:microsoft.com/office/officeart/2005/8/layout/vList3#3"/>
    <dgm:cxn modelId="{D5C62DA2-41A3-4F93-9B2A-558CA4B3965C}" type="presParOf" srcId="{EA6220D0-6A93-4AB2-A782-E5B4425161E4}" destId="{401212DE-119D-44D2-899D-07C8E14F9347}" srcOrd="0" destOrd="0" presId="urn:microsoft.com/office/officeart/2005/8/layout/vList3#3"/>
    <dgm:cxn modelId="{E73FE600-9F3E-4A98-9585-C2656BABE83C}" type="presParOf" srcId="{EA6220D0-6A93-4AB2-A782-E5B4425161E4}" destId="{94DC59ED-DFD1-4CD4-B2EC-6DCB0F938112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FBF65-8332-4522-8162-0636CBECB165}" type="doc">
      <dgm:prSet loTypeId="urn:microsoft.com/office/officeart/2005/8/layout/venn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B391728-44E4-4251-896A-59FE2698F26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Региональный бюджет</a:t>
          </a:r>
          <a:endParaRPr lang="ru-RU" dirty="0">
            <a:solidFill>
              <a:schemeClr val="tx1"/>
            </a:solidFill>
          </a:endParaRPr>
        </a:p>
      </dgm:t>
    </dgm:pt>
    <dgm:pt modelId="{BAE5B029-F3B8-4621-A295-DBB3058F46E3}" type="parTrans" cxnId="{22E8ED6C-07C4-4AD8-8022-4DA434ACEECE}">
      <dgm:prSet/>
      <dgm:spPr/>
      <dgm:t>
        <a:bodyPr/>
        <a:lstStyle/>
        <a:p>
          <a:endParaRPr lang="ru-RU"/>
        </a:p>
      </dgm:t>
    </dgm:pt>
    <dgm:pt modelId="{DD93DB57-6AA4-4ECD-8348-5D584CB7DDD4}" type="sibTrans" cxnId="{22E8ED6C-07C4-4AD8-8022-4DA434ACEECE}">
      <dgm:prSet/>
      <dgm:spPr/>
      <dgm:t>
        <a:bodyPr/>
        <a:lstStyle/>
        <a:p>
          <a:endParaRPr lang="ru-RU"/>
        </a:p>
      </dgm:t>
    </dgm:pt>
    <dgm:pt modelId="{B8DD35D5-DF9F-4CFA-8D36-A510F180C5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Вклад населения</a:t>
          </a:r>
          <a:endParaRPr lang="ru-RU" dirty="0">
            <a:solidFill>
              <a:schemeClr val="tx1"/>
            </a:solidFill>
          </a:endParaRPr>
        </a:p>
      </dgm:t>
    </dgm:pt>
    <dgm:pt modelId="{B147096E-E4B5-4F4D-B2F2-63B9F042C09B}" type="parTrans" cxnId="{B3C61671-FCE4-477C-9998-A980F53F1D87}">
      <dgm:prSet/>
      <dgm:spPr/>
      <dgm:t>
        <a:bodyPr/>
        <a:lstStyle/>
        <a:p>
          <a:endParaRPr lang="ru-RU"/>
        </a:p>
      </dgm:t>
    </dgm:pt>
    <dgm:pt modelId="{56794ECB-7E00-408E-BA3C-7B5A2678E0A4}" type="sibTrans" cxnId="{B3C61671-FCE4-477C-9998-A980F53F1D87}">
      <dgm:prSet/>
      <dgm:spPr/>
      <dgm:t>
        <a:bodyPr/>
        <a:lstStyle/>
        <a:p>
          <a:endParaRPr lang="ru-RU"/>
        </a:p>
      </dgm:t>
    </dgm:pt>
    <dgm:pt modelId="{2C8B3090-4CB4-48AE-9EF0-2D2FB00D77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Местный бюджет</a:t>
          </a:r>
          <a:endParaRPr lang="ru-RU" dirty="0">
            <a:solidFill>
              <a:schemeClr val="tx1"/>
            </a:solidFill>
          </a:endParaRPr>
        </a:p>
      </dgm:t>
    </dgm:pt>
    <dgm:pt modelId="{5B7F3CC1-3557-47E3-B259-55A703655FB1}" type="parTrans" cxnId="{71E47798-0C1C-4DBB-A5E1-14C681693DEC}">
      <dgm:prSet/>
      <dgm:spPr/>
      <dgm:t>
        <a:bodyPr/>
        <a:lstStyle/>
        <a:p>
          <a:endParaRPr lang="ru-RU"/>
        </a:p>
      </dgm:t>
    </dgm:pt>
    <dgm:pt modelId="{B7C6E915-7F88-4471-8490-D1511FB0BF78}" type="sibTrans" cxnId="{71E47798-0C1C-4DBB-A5E1-14C681693DEC}">
      <dgm:prSet/>
      <dgm:spPr/>
      <dgm:t>
        <a:bodyPr/>
        <a:lstStyle/>
        <a:p>
          <a:endParaRPr lang="ru-RU"/>
        </a:p>
      </dgm:t>
    </dgm:pt>
    <dgm:pt modelId="{A4C565E8-DA90-45B4-915F-4446E6B0D3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Спонсорская помощь</a:t>
          </a:r>
          <a:endParaRPr lang="ru-RU" dirty="0">
            <a:solidFill>
              <a:schemeClr val="tx1"/>
            </a:solidFill>
          </a:endParaRPr>
        </a:p>
      </dgm:t>
    </dgm:pt>
    <dgm:pt modelId="{FD78C521-A3E1-4490-93D7-2A2D28E2582B}" type="parTrans" cxnId="{CDDF71C2-6203-46AF-991D-01003C5B854B}">
      <dgm:prSet/>
      <dgm:spPr/>
      <dgm:t>
        <a:bodyPr/>
        <a:lstStyle/>
        <a:p>
          <a:endParaRPr lang="ru-RU"/>
        </a:p>
      </dgm:t>
    </dgm:pt>
    <dgm:pt modelId="{0D0E4840-5539-48BA-ABA6-F170270E11B3}" type="sibTrans" cxnId="{CDDF71C2-6203-46AF-991D-01003C5B854B}">
      <dgm:prSet/>
      <dgm:spPr/>
      <dgm:t>
        <a:bodyPr/>
        <a:lstStyle/>
        <a:p>
          <a:endParaRPr lang="ru-RU"/>
        </a:p>
      </dgm:t>
    </dgm:pt>
    <dgm:pt modelId="{0A85D003-0F8D-4F7E-87BE-DDA41287A756}" type="pres">
      <dgm:prSet presAssocID="{BFAFBF65-8332-4522-8162-0636CBECB16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42DF0-3E04-4748-91EE-A75F1ED8E71F}" type="pres">
      <dgm:prSet presAssocID="{BFAFBF65-8332-4522-8162-0636CBECB165}" presName="comp1" presStyleCnt="0"/>
      <dgm:spPr/>
    </dgm:pt>
    <dgm:pt modelId="{80D5109B-BC5A-42FB-84A9-212AFF9E0DED}" type="pres">
      <dgm:prSet presAssocID="{BFAFBF65-8332-4522-8162-0636CBECB165}" presName="circle1" presStyleLbl="node1" presStyleIdx="0" presStyleCnt="4"/>
      <dgm:spPr/>
      <dgm:t>
        <a:bodyPr/>
        <a:lstStyle/>
        <a:p>
          <a:endParaRPr lang="ru-RU"/>
        </a:p>
      </dgm:t>
    </dgm:pt>
    <dgm:pt modelId="{9B20A875-FD48-4E4B-82AB-32B8588241D1}" type="pres">
      <dgm:prSet presAssocID="{BFAFBF65-8332-4522-8162-0636CBECB16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D944A-BC52-4BCE-AE1A-54AEC97A3E35}" type="pres">
      <dgm:prSet presAssocID="{BFAFBF65-8332-4522-8162-0636CBECB165}" presName="comp2" presStyleCnt="0"/>
      <dgm:spPr/>
    </dgm:pt>
    <dgm:pt modelId="{B0F2F723-6A04-47CC-B15C-1E593D17A737}" type="pres">
      <dgm:prSet presAssocID="{BFAFBF65-8332-4522-8162-0636CBECB165}" presName="circle2" presStyleLbl="node1" presStyleIdx="1" presStyleCnt="4"/>
      <dgm:spPr/>
      <dgm:t>
        <a:bodyPr/>
        <a:lstStyle/>
        <a:p>
          <a:endParaRPr lang="ru-RU"/>
        </a:p>
      </dgm:t>
    </dgm:pt>
    <dgm:pt modelId="{57014DFE-CD27-43E9-906C-05785554D5DF}" type="pres">
      <dgm:prSet presAssocID="{BFAFBF65-8332-4522-8162-0636CBECB16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DDEF1-2B54-46A9-A4CE-4A17B628FEAB}" type="pres">
      <dgm:prSet presAssocID="{BFAFBF65-8332-4522-8162-0636CBECB165}" presName="comp3" presStyleCnt="0"/>
      <dgm:spPr/>
    </dgm:pt>
    <dgm:pt modelId="{7603DD7B-4573-4D95-A4FE-4363569882F5}" type="pres">
      <dgm:prSet presAssocID="{BFAFBF65-8332-4522-8162-0636CBECB165}" presName="circle3" presStyleLbl="node1" presStyleIdx="2" presStyleCnt="4"/>
      <dgm:spPr/>
      <dgm:t>
        <a:bodyPr/>
        <a:lstStyle/>
        <a:p>
          <a:endParaRPr lang="ru-RU"/>
        </a:p>
      </dgm:t>
    </dgm:pt>
    <dgm:pt modelId="{92AFAF94-EFDA-4213-8FD5-EA05F0AB2728}" type="pres">
      <dgm:prSet presAssocID="{BFAFBF65-8332-4522-8162-0636CBECB16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41287-C01C-4727-B791-71D492538D45}" type="pres">
      <dgm:prSet presAssocID="{BFAFBF65-8332-4522-8162-0636CBECB165}" presName="comp4" presStyleCnt="0"/>
      <dgm:spPr/>
    </dgm:pt>
    <dgm:pt modelId="{E37FFD60-B94D-4291-AFC9-0281129C743F}" type="pres">
      <dgm:prSet presAssocID="{BFAFBF65-8332-4522-8162-0636CBECB165}" presName="circle4" presStyleLbl="node1" presStyleIdx="3" presStyleCnt="4"/>
      <dgm:spPr/>
      <dgm:t>
        <a:bodyPr/>
        <a:lstStyle/>
        <a:p>
          <a:endParaRPr lang="ru-RU"/>
        </a:p>
      </dgm:t>
    </dgm:pt>
    <dgm:pt modelId="{88FAEFF3-C308-4A0F-8FDC-F6C03EE5D729}" type="pres">
      <dgm:prSet presAssocID="{BFAFBF65-8332-4522-8162-0636CBECB16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47798-0C1C-4DBB-A5E1-14C681693DEC}" srcId="{BFAFBF65-8332-4522-8162-0636CBECB165}" destId="{2C8B3090-4CB4-48AE-9EF0-2D2FB00D77A3}" srcOrd="1" destOrd="0" parTransId="{5B7F3CC1-3557-47E3-B259-55A703655FB1}" sibTransId="{B7C6E915-7F88-4471-8490-D1511FB0BF78}"/>
    <dgm:cxn modelId="{9744BDC5-F858-426C-BEE9-FE9381B85424}" type="presOf" srcId="{BFAFBF65-8332-4522-8162-0636CBECB165}" destId="{0A85D003-0F8D-4F7E-87BE-DDA41287A756}" srcOrd="0" destOrd="0" presId="urn:microsoft.com/office/officeart/2005/8/layout/venn2"/>
    <dgm:cxn modelId="{CDDF71C2-6203-46AF-991D-01003C5B854B}" srcId="{BFAFBF65-8332-4522-8162-0636CBECB165}" destId="{A4C565E8-DA90-45B4-915F-4446E6B0D3F3}" srcOrd="2" destOrd="0" parTransId="{FD78C521-A3E1-4490-93D7-2A2D28E2582B}" sibTransId="{0D0E4840-5539-48BA-ABA6-F170270E11B3}"/>
    <dgm:cxn modelId="{D531FAC0-A3DE-4B0B-80D3-120EC0B3647E}" type="presOf" srcId="{B8DD35D5-DF9F-4CFA-8D36-A510F180C5A3}" destId="{E37FFD60-B94D-4291-AFC9-0281129C743F}" srcOrd="0" destOrd="0" presId="urn:microsoft.com/office/officeart/2005/8/layout/venn2"/>
    <dgm:cxn modelId="{75ED6447-4E60-4CC9-9402-4478D3C85721}" type="presOf" srcId="{B8DD35D5-DF9F-4CFA-8D36-A510F180C5A3}" destId="{88FAEFF3-C308-4A0F-8FDC-F6C03EE5D729}" srcOrd="1" destOrd="0" presId="urn:microsoft.com/office/officeart/2005/8/layout/venn2"/>
    <dgm:cxn modelId="{22E8ED6C-07C4-4AD8-8022-4DA434ACEECE}" srcId="{BFAFBF65-8332-4522-8162-0636CBECB165}" destId="{DB391728-44E4-4251-896A-59FE2698F260}" srcOrd="0" destOrd="0" parTransId="{BAE5B029-F3B8-4621-A295-DBB3058F46E3}" sibTransId="{DD93DB57-6AA4-4ECD-8348-5D584CB7DDD4}"/>
    <dgm:cxn modelId="{B3C61671-FCE4-477C-9998-A980F53F1D87}" srcId="{BFAFBF65-8332-4522-8162-0636CBECB165}" destId="{B8DD35D5-DF9F-4CFA-8D36-A510F180C5A3}" srcOrd="3" destOrd="0" parTransId="{B147096E-E4B5-4F4D-B2F2-63B9F042C09B}" sibTransId="{56794ECB-7E00-408E-BA3C-7B5A2678E0A4}"/>
    <dgm:cxn modelId="{9FBCABB6-E6E7-48FF-974D-72DC6E8F81C3}" type="presOf" srcId="{2C8B3090-4CB4-48AE-9EF0-2D2FB00D77A3}" destId="{57014DFE-CD27-43E9-906C-05785554D5DF}" srcOrd="1" destOrd="0" presId="urn:microsoft.com/office/officeart/2005/8/layout/venn2"/>
    <dgm:cxn modelId="{F0854A8C-1B15-485E-A196-3BF7D2168711}" type="presOf" srcId="{A4C565E8-DA90-45B4-915F-4446E6B0D3F3}" destId="{92AFAF94-EFDA-4213-8FD5-EA05F0AB2728}" srcOrd="1" destOrd="0" presId="urn:microsoft.com/office/officeart/2005/8/layout/venn2"/>
    <dgm:cxn modelId="{5947C865-BB38-4573-97BD-FB8C0249C1A7}" type="presOf" srcId="{A4C565E8-DA90-45B4-915F-4446E6B0D3F3}" destId="{7603DD7B-4573-4D95-A4FE-4363569882F5}" srcOrd="0" destOrd="0" presId="urn:microsoft.com/office/officeart/2005/8/layout/venn2"/>
    <dgm:cxn modelId="{E893BF8D-E701-4714-88DA-2B05927E3352}" type="presOf" srcId="{2C8B3090-4CB4-48AE-9EF0-2D2FB00D77A3}" destId="{B0F2F723-6A04-47CC-B15C-1E593D17A737}" srcOrd="0" destOrd="0" presId="urn:microsoft.com/office/officeart/2005/8/layout/venn2"/>
    <dgm:cxn modelId="{0A42DCDF-C4B4-4C9F-99C9-A77B175C0317}" type="presOf" srcId="{DB391728-44E4-4251-896A-59FE2698F260}" destId="{80D5109B-BC5A-42FB-84A9-212AFF9E0DED}" srcOrd="0" destOrd="0" presId="urn:microsoft.com/office/officeart/2005/8/layout/venn2"/>
    <dgm:cxn modelId="{07A39077-9F78-4E03-A3A1-1E5B6468771B}" type="presOf" srcId="{DB391728-44E4-4251-896A-59FE2698F260}" destId="{9B20A875-FD48-4E4B-82AB-32B8588241D1}" srcOrd="1" destOrd="0" presId="urn:microsoft.com/office/officeart/2005/8/layout/venn2"/>
    <dgm:cxn modelId="{C92BAA36-08A6-4C3F-BDF1-08D0DBD058EA}" type="presParOf" srcId="{0A85D003-0F8D-4F7E-87BE-DDA41287A756}" destId="{86742DF0-3E04-4748-91EE-A75F1ED8E71F}" srcOrd="0" destOrd="0" presId="urn:microsoft.com/office/officeart/2005/8/layout/venn2"/>
    <dgm:cxn modelId="{9B9ADE66-222C-4AE0-AF39-D3273C7A042A}" type="presParOf" srcId="{86742DF0-3E04-4748-91EE-A75F1ED8E71F}" destId="{80D5109B-BC5A-42FB-84A9-212AFF9E0DED}" srcOrd="0" destOrd="0" presId="urn:microsoft.com/office/officeart/2005/8/layout/venn2"/>
    <dgm:cxn modelId="{954C29C5-DEE4-44D2-97C4-6AC5FCC6CF79}" type="presParOf" srcId="{86742DF0-3E04-4748-91EE-A75F1ED8E71F}" destId="{9B20A875-FD48-4E4B-82AB-32B8588241D1}" srcOrd="1" destOrd="0" presId="urn:microsoft.com/office/officeart/2005/8/layout/venn2"/>
    <dgm:cxn modelId="{C8BE854C-DB94-4392-95F7-75AC18CBA7EA}" type="presParOf" srcId="{0A85D003-0F8D-4F7E-87BE-DDA41287A756}" destId="{852D944A-BC52-4BCE-AE1A-54AEC97A3E35}" srcOrd="1" destOrd="0" presId="urn:microsoft.com/office/officeart/2005/8/layout/venn2"/>
    <dgm:cxn modelId="{9C49271F-A8F8-41E3-B893-6C4AC8A43D28}" type="presParOf" srcId="{852D944A-BC52-4BCE-AE1A-54AEC97A3E35}" destId="{B0F2F723-6A04-47CC-B15C-1E593D17A737}" srcOrd="0" destOrd="0" presId="urn:microsoft.com/office/officeart/2005/8/layout/venn2"/>
    <dgm:cxn modelId="{1CFC9080-A9C9-4CE9-8133-93B6CD30474C}" type="presParOf" srcId="{852D944A-BC52-4BCE-AE1A-54AEC97A3E35}" destId="{57014DFE-CD27-43E9-906C-05785554D5DF}" srcOrd="1" destOrd="0" presId="urn:microsoft.com/office/officeart/2005/8/layout/venn2"/>
    <dgm:cxn modelId="{F9605EC5-8DF5-454B-BFE4-E81C21640295}" type="presParOf" srcId="{0A85D003-0F8D-4F7E-87BE-DDA41287A756}" destId="{B4DDDEF1-2B54-46A9-A4CE-4A17B628FEAB}" srcOrd="2" destOrd="0" presId="urn:microsoft.com/office/officeart/2005/8/layout/venn2"/>
    <dgm:cxn modelId="{2E933CAF-74C3-497A-9ACB-5BE961AF2293}" type="presParOf" srcId="{B4DDDEF1-2B54-46A9-A4CE-4A17B628FEAB}" destId="{7603DD7B-4573-4D95-A4FE-4363569882F5}" srcOrd="0" destOrd="0" presId="urn:microsoft.com/office/officeart/2005/8/layout/venn2"/>
    <dgm:cxn modelId="{E5E7D2B9-5C8E-436B-9A17-7D8770310D88}" type="presParOf" srcId="{B4DDDEF1-2B54-46A9-A4CE-4A17B628FEAB}" destId="{92AFAF94-EFDA-4213-8FD5-EA05F0AB2728}" srcOrd="1" destOrd="0" presId="urn:microsoft.com/office/officeart/2005/8/layout/venn2"/>
    <dgm:cxn modelId="{5440146A-955D-490E-B02E-755D0076E458}" type="presParOf" srcId="{0A85D003-0F8D-4F7E-87BE-DDA41287A756}" destId="{33741287-C01C-4727-B791-71D492538D45}" srcOrd="3" destOrd="0" presId="urn:microsoft.com/office/officeart/2005/8/layout/venn2"/>
    <dgm:cxn modelId="{5DC3C3E9-FBCC-4DB3-89D6-651AD6715EEF}" type="presParOf" srcId="{33741287-C01C-4727-B791-71D492538D45}" destId="{E37FFD60-B94D-4291-AFC9-0281129C743F}" srcOrd="0" destOrd="0" presId="urn:microsoft.com/office/officeart/2005/8/layout/venn2"/>
    <dgm:cxn modelId="{8AC016F9-4B79-4E1C-A261-2382D7CC9EA4}" type="presParOf" srcId="{33741287-C01C-4727-B791-71D492538D45}" destId="{88FAEFF3-C308-4A0F-8FDC-F6C03EE5D729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BFE75-591F-40D4-8F7F-D941DE9FBC91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0512194-638D-4856-8BEE-CEA548FB8444}">
      <dgm:prSet phldrT="[Текст]"/>
      <dgm:spPr/>
      <dgm:t>
        <a:bodyPr/>
        <a:lstStyle/>
        <a:p>
          <a:r>
            <a:rPr lang="ru-RU" dirty="0" smtClean="0"/>
            <a:t>Конкурсный отбор проектов</a:t>
          </a:r>
          <a:endParaRPr lang="ru-RU" dirty="0"/>
        </a:p>
      </dgm:t>
    </dgm:pt>
    <dgm:pt modelId="{F208982D-9867-48B7-8908-F3DB961BD3B9}" type="parTrans" cxnId="{212BA0F5-D51B-4E8E-9A20-C43F02C42C19}">
      <dgm:prSet/>
      <dgm:spPr/>
      <dgm:t>
        <a:bodyPr/>
        <a:lstStyle/>
        <a:p>
          <a:endParaRPr lang="ru-RU"/>
        </a:p>
      </dgm:t>
    </dgm:pt>
    <dgm:pt modelId="{02555DAA-5D96-4095-A236-553C35B74B65}" type="sibTrans" cxnId="{212BA0F5-D51B-4E8E-9A20-C43F02C42C19}">
      <dgm:prSet/>
      <dgm:spPr/>
      <dgm:t>
        <a:bodyPr/>
        <a:lstStyle/>
        <a:p>
          <a:endParaRPr lang="ru-RU"/>
        </a:p>
      </dgm:t>
    </dgm:pt>
    <dgm:pt modelId="{8DF675B8-01BB-4495-9FA6-2CCA75A721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</a:t>
          </a: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сельского поселения принимается </a:t>
          </a: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заявка</a:t>
          </a:r>
          <a:endParaRPr lang="ru-RU" dirty="0"/>
        </a:p>
      </dgm:t>
    </dgm:pt>
    <dgm:pt modelId="{9A5A37E7-6E65-4417-8FF6-F5AD41EB9A02}" type="parTrans" cxnId="{0CE5A1C5-1412-4196-99A1-65EB6F382F6D}">
      <dgm:prSet/>
      <dgm:spPr/>
      <dgm:t>
        <a:bodyPr/>
        <a:lstStyle/>
        <a:p>
          <a:endParaRPr lang="ru-RU"/>
        </a:p>
      </dgm:t>
    </dgm:pt>
    <dgm:pt modelId="{58F08A8F-4282-4982-9331-D8702DB49778}" type="sibTrans" cxnId="{0CE5A1C5-1412-4196-99A1-65EB6F382F6D}">
      <dgm:prSet/>
      <dgm:spPr/>
      <dgm:t>
        <a:bodyPr/>
        <a:lstStyle/>
        <a:p>
          <a:endParaRPr lang="ru-RU"/>
        </a:p>
      </dgm:t>
    </dgm:pt>
    <dgm:pt modelId="{DCF7A681-2FD0-4706-B400-314FD6A53ABF}">
      <dgm:prSet phldrT="[Текст]"/>
      <dgm:spPr/>
      <dgm:t>
        <a:bodyPr/>
        <a:lstStyle/>
        <a:p>
          <a:r>
            <a:rPr lang="ru-RU" noProof="0" dirty="0" smtClean="0">
              <a:latin typeface="Times New Roman" pitchFamily="18" charset="0"/>
              <a:cs typeface="Times New Roman" pitchFamily="18" charset="0"/>
            </a:rPr>
            <a:t>Объект должен быть в муниципальной собственности</a:t>
          </a:r>
          <a:endParaRPr lang="ru-RU" dirty="0"/>
        </a:p>
      </dgm:t>
    </dgm:pt>
    <dgm:pt modelId="{6FF4221F-EF61-45C4-9BF2-62A8A4A5B01A}" type="parTrans" cxnId="{23B95057-6678-47AC-9478-F324FFADCC8A}">
      <dgm:prSet/>
      <dgm:spPr/>
      <dgm:t>
        <a:bodyPr/>
        <a:lstStyle/>
        <a:p>
          <a:endParaRPr lang="ru-RU"/>
        </a:p>
      </dgm:t>
    </dgm:pt>
    <dgm:pt modelId="{7233CDE8-6DE3-4885-A572-2597744FF8F3}" type="sibTrans" cxnId="{23B95057-6678-47AC-9478-F324FFADCC8A}">
      <dgm:prSet/>
      <dgm:spPr/>
      <dgm:t>
        <a:bodyPr/>
        <a:lstStyle/>
        <a:p>
          <a:endParaRPr lang="ru-RU"/>
        </a:p>
      </dgm:t>
    </dgm:pt>
    <dgm:pt modelId="{6A453042-AACD-4A84-92E0-17A98BAD706F}">
      <dgm:prSet/>
      <dgm:spPr/>
      <dgm:t>
        <a:bodyPr/>
        <a:lstStyle/>
        <a:p>
          <a:r>
            <a:rPr lang="ru-RU" noProof="0" dirty="0" smtClean="0">
              <a:latin typeface="Times New Roman" pitchFamily="18" charset="0"/>
              <a:cs typeface="Times New Roman" pitchFamily="18" charset="0"/>
            </a:rPr>
            <a:t>Проект должен быть реализован в 2020 году</a:t>
          </a:r>
          <a:endParaRPr lang="ru-RU" dirty="0"/>
        </a:p>
      </dgm:t>
    </dgm:pt>
    <dgm:pt modelId="{6B816D33-388A-4776-937A-7F61D9825628}" type="parTrans" cxnId="{50253994-5D76-47C6-98CB-C13A5F8027F2}">
      <dgm:prSet/>
      <dgm:spPr/>
      <dgm:t>
        <a:bodyPr/>
        <a:lstStyle/>
        <a:p>
          <a:endParaRPr lang="ru-RU"/>
        </a:p>
      </dgm:t>
    </dgm:pt>
    <dgm:pt modelId="{6420B89B-9DC2-4DB0-BA22-AE4A675D9056}" type="sibTrans" cxnId="{50253994-5D76-47C6-98CB-C13A5F8027F2}">
      <dgm:prSet/>
      <dgm:spPr/>
      <dgm:t>
        <a:bodyPr/>
        <a:lstStyle/>
        <a:p>
          <a:endParaRPr lang="ru-RU"/>
        </a:p>
      </dgm:t>
    </dgm:pt>
    <dgm:pt modelId="{34C64341-7552-4CAC-A481-9F9BCBD0CBB6}" type="pres">
      <dgm:prSet presAssocID="{6F5BFE75-591F-40D4-8F7F-D941DE9FB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A2425-B0B7-46E2-BF48-26D1C44C1BDF}" type="pres">
      <dgm:prSet presAssocID="{50512194-638D-4856-8BEE-CEA548FB8444}" presName="composite" presStyleCnt="0"/>
      <dgm:spPr/>
    </dgm:pt>
    <dgm:pt modelId="{47141933-C762-486A-8625-A0D25149E8F6}" type="pres">
      <dgm:prSet presAssocID="{50512194-638D-4856-8BEE-CEA548FB8444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83A981-8683-40E0-87BF-C038C9941BC7}" type="pres">
      <dgm:prSet presAssocID="{50512194-638D-4856-8BEE-CEA548FB844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7FC3F-50DB-4CC9-98F8-765723ABB07A}" type="pres">
      <dgm:prSet presAssocID="{02555DAA-5D96-4095-A236-553C35B74B65}" presName="spacing" presStyleCnt="0"/>
      <dgm:spPr/>
    </dgm:pt>
    <dgm:pt modelId="{3DB01C47-C0D5-445C-B78E-CBB0351F4F48}" type="pres">
      <dgm:prSet presAssocID="{8DF675B8-01BB-4495-9FA6-2CCA75A72179}" presName="composite" presStyleCnt="0"/>
      <dgm:spPr/>
    </dgm:pt>
    <dgm:pt modelId="{D1B92214-C5FA-4D25-A972-D7EFA8EB9663}" type="pres">
      <dgm:prSet presAssocID="{8DF675B8-01BB-4495-9FA6-2CCA75A72179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489D1C-BF99-4DD8-A954-735C4F8C7F1F}" type="pres">
      <dgm:prSet presAssocID="{8DF675B8-01BB-4495-9FA6-2CCA75A7217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A5A-C844-45B4-AA43-6D5E7FB54090}" type="pres">
      <dgm:prSet presAssocID="{58F08A8F-4282-4982-9331-D8702DB49778}" presName="spacing" presStyleCnt="0"/>
      <dgm:spPr/>
    </dgm:pt>
    <dgm:pt modelId="{82A54F18-568A-453C-96E5-24D050C32A08}" type="pres">
      <dgm:prSet presAssocID="{DCF7A681-2FD0-4706-B400-314FD6A53ABF}" presName="composite" presStyleCnt="0"/>
      <dgm:spPr/>
    </dgm:pt>
    <dgm:pt modelId="{F9AE3BD9-9185-45F6-87B2-B82F64A87072}" type="pres">
      <dgm:prSet presAssocID="{DCF7A681-2FD0-4706-B400-314FD6A53ABF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93ED60-9E06-41BD-8F4E-649186C7CD99}" type="pres">
      <dgm:prSet presAssocID="{DCF7A681-2FD0-4706-B400-314FD6A53AB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41EB-29C2-40A9-946A-69CE8B75C44B}" type="pres">
      <dgm:prSet presAssocID="{7233CDE8-6DE3-4885-A572-2597744FF8F3}" presName="spacing" presStyleCnt="0"/>
      <dgm:spPr/>
    </dgm:pt>
    <dgm:pt modelId="{ED1E0B41-D030-4ECF-9507-DFF7BD058036}" type="pres">
      <dgm:prSet presAssocID="{6A453042-AACD-4A84-92E0-17A98BAD706F}" presName="composite" presStyleCnt="0"/>
      <dgm:spPr/>
    </dgm:pt>
    <dgm:pt modelId="{7B9775E5-B94B-4F2B-9C0E-63F09BFE0BAB}" type="pres">
      <dgm:prSet presAssocID="{6A453042-AACD-4A84-92E0-17A98BAD706F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F4E8F2-1497-4983-BC11-AB26D94BC868}" type="pres">
      <dgm:prSet presAssocID="{6A453042-AACD-4A84-92E0-17A98BAD706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BA0F5-D51B-4E8E-9A20-C43F02C42C19}" srcId="{6F5BFE75-591F-40D4-8F7F-D941DE9FBC91}" destId="{50512194-638D-4856-8BEE-CEA548FB8444}" srcOrd="0" destOrd="0" parTransId="{F208982D-9867-48B7-8908-F3DB961BD3B9}" sibTransId="{02555DAA-5D96-4095-A236-553C35B74B65}"/>
    <dgm:cxn modelId="{7E554BBD-2931-447C-BFC0-BFF48A858D8F}" type="presOf" srcId="{DCF7A681-2FD0-4706-B400-314FD6A53ABF}" destId="{0393ED60-9E06-41BD-8F4E-649186C7CD99}" srcOrd="0" destOrd="0" presId="urn:microsoft.com/office/officeart/2005/8/layout/vList3#1"/>
    <dgm:cxn modelId="{24F7F986-DE78-4FE2-A15B-A755F4A5F956}" type="presOf" srcId="{6F5BFE75-591F-40D4-8F7F-D941DE9FBC91}" destId="{34C64341-7552-4CAC-A481-9F9BCBD0CBB6}" srcOrd="0" destOrd="0" presId="urn:microsoft.com/office/officeart/2005/8/layout/vList3#1"/>
    <dgm:cxn modelId="{0CE5A1C5-1412-4196-99A1-65EB6F382F6D}" srcId="{6F5BFE75-591F-40D4-8F7F-D941DE9FBC91}" destId="{8DF675B8-01BB-4495-9FA6-2CCA75A72179}" srcOrd="1" destOrd="0" parTransId="{9A5A37E7-6E65-4417-8FF6-F5AD41EB9A02}" sibTransId="{58F08A8F-4282-4982-9331-D8702DB49778}"/>
    <dgm:cxn modelId="{50253994-5D76-47C6-98CB-C13A5F8027F2}" srcId="{6F5BFE75-591F-40D4-8F7F-D941DE9FBC91}" destId="{6A453042-AACD-4A84-92E0-17A98BAD706F}" srcOrd="3" destOrd="0" parTransId="{6B816D33-388A-4776-937A-7F61D9825628}" sibTransId="{6420B89B-9DC2-4DB0-BA22-AE4A675D9056}"/>
    <dgm:cxn modelId="{90D15BF4-701D-4756-BB01-50AAB1D86C1D}" type="presOf" srcId="{6A453042-AACD-4A84-92E0-17A98BAD706F}" destId="{86F4E8F2-1497-4983-BC11-AB26D94BC868}" srcOrd="0" destOrd="0" presId="urn:microsoft.com/office/officeart/2005/8/layout/vList3#1"/>
    <dgm:cxn modelId="{73D96DD3-DAB9-46E2-89D7-F0F79E12BAFC}" type="presOf" srcId="{8DF675B8-01BB-4495-9FA6-2CCA75A72179}" destId="{41489D1C-BF99-4DD8-A954-735C4F8C7F1F}" srcOrd="0" destOrd="0" presId="urn:microsoft.com/office/officeart/2005/8/layout/vList3#1"/>
    <dgm:cxn modelId="{13EF0405-20A2-422A-BC0A-1DC533BD5EC8}" type="presOf" srcId="{50512194-638D-4856-8BEE-CEA548FB8444}" destId="{6883A981-8683-40E0-87BF-C038C9941BC7}" srcOrd="0" destOrd="0" presId="urn:microsoft.com/office/officeart/2005/8/layout/vList3#1"/>
    <dgm:cxn modelId="{23B95057-6678-47AC-9478-F324FFADCC8A}" srcId="{6F5BFE75-591F-40D4-8F7F-D941DE9FBC91}" destId="{DCF7A681-2FD0-4706-B400-314FD6A53ABF}" srcOrd="2" destOrd="0" parTransId="{6FF4221F-EF61-45C4-9BF2-62A8A4A5B01A}" sibTransId="{7233CDE8-6DE3-4885-A572-2597744FF8F3}"/>
    <dgm:cxn modelId="{95410F02-4E3E-4E53-9181-D57DB9DF0AD4}" type="presParOf" srcId="{34C64341-7552-4CAC-A481-9F9BCBD0CBB6}" destId="{889A2425-B0B7-46E2-BF48-26D1C44C1BDF}" srcOrd="0" destOrd="0" presId="urn:microsoft.com/office/officeart/2005/8/layout/vList3#1"/>
    <dgm:cxn modelId="{85CFF94A-7E81-4E67-B681-9A6CA353CA04}" type="presParOf" srcId="{889A2425-B0B7-46E2-BF48-26D1C44C1BDF}" destId="{47141933-C762-486A-8625-A0D25149E8F6}" srcOrd="0" destOrd="0" presId="urn:microsoft.com/office/officeart/2005/8/layout/vList3#1"/>
    <dgm:cxn modelId="{C139F4ED-8BB7-4FE7-BDBC-A6284062131C}" type="presParOf" srcId="{889A2425-B0B7-46E2-BF48-26D1C44C1BDF}" destId="{6883A981-8683-40E0-87BF-C038C9941BC7}" srcOrd="1" destOrd="0" presId="urn:microsoft.com/office/officeart/2005/8/layout/vList3#1"/>
    <dgm:cxn modelId="{10E8E7CB-8AB8-4C18-8769-D2BAFAD1EFC2}" type="presParOf" srcId="{34C64341-7552-4CAC-A481-9F9BCBD0CBB6}" destId="{4FF7FC3F-50DB-4CC9-98F8-765723ABB07A}" srcOrd="1" destOrd="0" presId="urn:microsoft.com/office/officeart/2005/8/layout/vList3#1"/>
    <dgm:cxn modelId="{C2505B54-19BB-46DA-805A-C25E2546FFD6}" type="presParOf" srcId="{34C64341-7552-4CAC-A481-9F9BCBD0CBB6}" destId="{3DB01C47-C0D5-445C-B78E-CBB0351F4F48}" srcOrd="2" destOrd="0" presId="urn:microsoft.com/office/officeart/2005/8/layout/vList3#1"/>
    <dgm:cxn modelId="{A74ED5E2-14BF-4F11-92C5-372E938ED13E}" type="presParOf" srcId="{3DB01C47-C0D5-445C-B78E-CBB0351F4F48}" destId="{D1B92214-C5FA-4D25-A972-D7EFA8EB9663}" srcOrd="0" destOrd="0" presId="urn:microsoft.com/office/officeart/2005/8/layout/vList3#1"/>
    <dgm:cxn modelId="{DC18D083-E4FB-4B3F-A37A-479410040253}" type="presParOf" srcId="{3DB01C47-C0D5-445C-B78E-CBB0351F4F48}" destId="{41489D1C-BF99-4DD8-A954-735C4F8C7F1F}" srcOrd="1" destOrd="0" presId="urn:microsoft.com/office/officeart/2005/8/layout/vList3#1"/>
    <dgm:cxn modelId="{2C0EE531-7436-49FB-AFEA-DE5AA8A0D171}" type="presParOf" srcId="{34C64341-7552-4CAC-A481-9F9BCBD0CBB6}" destId="{960E1A5A-C844-45B4-AA43-6D5E7FB54090}" srcOrd="3" destOrd="0" presId="urn:microsoft.com/office/officeart/2005/8/layout/vList3#1"/>
    <dgm:cxn modelId="{409C8665-48D1-4B1A-83EC-A35FA3B6700C}" type="presParOf" srcId="{34C64341-7552-4CAC-A481-9F9BCBD0CBB6}" destId="{82A54F18-568A-453C-96E5-24D050C32A08}" srcOrd="4" destOrd="0" presId="urn:microsoft.com/office/officeart/2005/8/layout/vList3#1"/>
    <dgm:cxn modelId="{8E5CA4A8-B044-45DC-B817-35AC858620CC}" type="presParOf" srcId="{82A54F18-568A-453C-96E5-24D050C32A08}" destId="{F9AE3BD9-9185-45F6-87B2-B82F64A87072}" srcOrd="0" destOrd="0" presId="urn:microsoft.com/office/officeart/2005/8/layout/vList3#1"/>
    <dgm:cxn modelId="{BB95E648-3FB0-4058-B3A4-80447BAB0B04}" type="presParOf" srcId="{82A54F18-568A-453C-96E5-24D050C32A08}" destId="{0393ED60-9E06-41BD-8F4E-649186C7CD99}" srcOrd="1" destOrd="0" presId="urn:microsoft.com/office/officeart/2005/8/layout/vList3#1"/>
    <dgm:cxn modelId="{3A15CFB5-58C3-42B7-923C-06608C09652A}" type="presParOf" srcId="{34C64341-7552-4CAC-A481-9F9BCBD0CBB6}" destId="{C2E641EB-29C2-40A9-946A-69CE8B75C44B}" srcOrd="5" destOrd="0" presId="urn:microsoft.com/office/officeart/2005/8/layout/vList3#1"/>
    <dgm:cxn modelId="{24F16525-989A-4638-A810-4DD83C0D0D7B}" type="presParOf" srcId="{34C64341-7552-4CAC-A481-9F9BCBD0CBB6}" destId="{ED1E0B41-D030-4ECF-9507-DFF7BD058036}" srcOrd="6" destOrd="0" presId="urn:microsoft.com/office/officeart/2005/8/layout/vList3#1"/>
    <dgm:cxn modelId="{343B4AA8-194A-47C5-86E7-619EE0F98789}" type="presParOf" srcId="{ED1E0B41-D030-4ECF-9507-DFF7BD058036}" destId="{7B9775E5-B94B-4F2B-9C0E-63F09BFE0BAB}" srcOrd="0" destOrd="0" presId="urn:microsoft.com/office/officeart/2005/8/layout/vList3#1"/>
    <dgm:cxn modelId="{A10D3E0F-528C-4A9F-AB33-1372F296BB3E}" type="presParOf" srcId="{ED1E0B41-D030-4ECF-9507-DFF7BD058036}" destId="{86F4E8F2-1497-4983-BC11-AB26D94BC868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127C1-8F7A-40A0-A3E9-A8A9E96BA67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4A636-4171-4BFE-8FBA-D1C43E4E7353}">
      <dgm:prSet phldrT="[Текст]"/>
      <dgm:spPr/>
      <dgm:t>
        <a:bodyPr/>
        <a:lstStyle/>
        <a:p>
          <a:r>
            <a:rPr lang="ru-RU" dirty="0" smtClean="0"/>
            <a:t>декабрь-январь</a:t>
          </a:r>
          <a:endParaRPr lang="ru-RU" dirty="0"/>
        </a:p>
      </dgm:t>
    </dgm:pt>
    <dgm:pt modelId="{CBFA4E84-9D0B-4662-B458-685E47AD5AF4}" type="parTrans" cxnId="{5C886F39-8F9A-4B32-BFA3-F272154B523C}">
      <dgm:prSet/>
      <dgm:spPr/>
      <dgm:t>
        <a:bodyPr/>
        <a:lstStyle/>
        <a:p>
          <a:endParaRPr lang="ru-RU"/>
        </a:p>
      </dgm:t>
    </dgm:pt>
    <dgm:pt modelId="{2E586A16-181C-4B75-A6F1-2457B7426254}" type="sibTrans" cxnId="{5C886F39-8F9A-4B32-BFA3-F272154B523C}">
      <dgm:prSet/>
      <dgm:spPr/>
      <dgm:t>
        <a:bodyPr/>
        <a:lstStyle/>
        <a:p>
          <a:endParaRPr lang="ru-RU"/>
        </a:p>
      </dgm:t>
    </dgm:pt>
    <dgm:pt modelId="{8E9F3EC6-36BA-4BC1-8616-3405D87AE9A4}">
      <dgm:prSet phldrT="[Текст]"/>
      <dgm:spPr/>
      <dgm:t>
        <a:bodyPr/>
        <a:lstStyle/>
        <a:p>
          <a:r>
            <a:rPr lang="ru-RU" dirty="0" smtClean="0"/>
            <a:t>Проведение собраний жителей, определение приоритетов</a:t>
          </a:r>
          <a:endParaRPr lang="ru-RU" dirty="0"/>
        </a:p>
      </dgm:t>
    </dgm:pt>
    <dgm:pt modelId="{D03734CC-39B6-493F-AF49-9C8DF58F8D28}" type="parTrans" cxnId="{6CF76D6C-6928-4F0A-AC2F-E3625A12F763}">
      <dgm:prSet/>
      <dgm:spPr/>
      <dgm:t>
        <a:bodyPr/>
        <a:lstStyle/>
        <a:p>
          <a:endParaRPr lang="ru-RU"/>
        </a:p>
      </dgm:t>
    </dgm:pt>
    <dgm:pt modelId="{861AB76E-14CF-4F9F-A681-F899FC337EFD}" type="sibTrans" cxnId="{6CF76D6C-6928-4F0A-AC2F-E3625A12F763}">
      <dgm:prSet/>
      <dgm:spPr/>
      <dgm:t>
        <a:bodyPr/>
        <a:lstStyle/>
        <a:p>
          <a:endParaRPr lang="ru-RU"/>
        </a:p>
      </dgm:t>
    </dgm:pt>
    <dgm:pt modelId="{A273DF5C-A231-4A69-A7AC-5B332581CF6C}">
      <dgm:prSet phldrT="[Текст]"/>
      <dgm:spPr/>
      <dgm:t>
        <a:bodyPr/>
        <a:lstStyle/>
        <a:p>
          <a:r>
            <a:rPr lang="ru-RU" dirty="0" smtClean="0"/>
            <a:t>январь-февраль</a:t>
          </a:r>
          <a:endParaRPr lang="ru-RU" dirty="0"/>
        </a:p>
      </dgm:t>
    </dgm:pt>
    <dgm:pt modelId="{4F8E797E-F345-47C5-92CA-387BF0701E16}" type="parTrans" cxnId="{331CA87E-7A1C-4E31-BEC8-4EA56C5919EF}">
      <dgm:prSet/>
      <dgm:spPr/>
      <dgm:t>
        <a:bodyPr/>
        <a:lstStyle/>
        <a:p>
          <a:endParaRPr lang="ru-RU"/>
        </a:p>
      </dgm:t>
    </dgm:pt>
    <dgm:pt modelId="{B2A3C8EF-388C-4443-9E70-B265A94B226B}" type="sibTrans" cxnId="{331CA87E-7A1C-4E31-BEC8-4EA56C5919EF}">
      <dgm:prSet/>
      <dgm:spPr/>
      <dgm:t>
        <a:bodyPr/>
        <a:lstStyle/>
        <a:p>
          <a:endParaRPr lang="ru-RU"/>
        </a:p>
      </dgm:t>
    </dgm:pt>
    <dgm:pt modelId="{106C0FDE-BB52-4003-BEEF-BC30DE9D292A}">
      <dgm:prSet phldrT="[Текст]"/>
      <dgm:spPr/>
      <dgm:t>
        <a:bodyPr/>
        <a:lstStyle/>
        <a:p>
          <a:r>
            <a:rPr lang="ru-RU" dirty="0" smtClean="0"/>
            <a:t>Подготовка сметной документации, государственная экспертиза </a:t>
          </a:r>
          <a:endParaRPr lang="ru-RU" dirty="0"/>
        </a:p>
      </dgm:t>
    </dgm:pt>
    <dgm:pt modelId="{A08A49E2-C01E-4125-83FD-9019C9F18AF4}" type="parTrans" cxnId="{E5894BDF-4FC0-4AD6-BE2A-280A56491F09}">
      <dgm:prSet/>
      <dgm:spPr/>
      <dgm:t>
        <a:bodyPr/>
        <a:lstStyle/>
        <a:p>
          <a:endParaRPr lang="ru-RU"/>
        </a:p>
      </dgm:t>
    </dgm:pt>
    <dgm:pt modelId="{F519B9C8-2566-4492-8B2D-097DBEDADB7B}" type="sibTrans" cxnId="{E5894BDF-4FC0-4AD6-BE2A-280A56491F09}">
      <dgm:prSet/>
      <dgm:spPr/>
      <dgm:t>
        <a:bodyPr/>
        <a:lstStyle/>
        <a:p>
          <a:endParaRPr lang="ru-RU"/>
        </a:p>
      </dgm:t>
    </dgm:pt>
    <dgm:pt modelId="{425BC385-F19F-4ACF-ADCA-E3445BC734A4}">
      <dgm:prSet/>
      <dgm:spPr/>
      <dgm:t>
        <a:bodyPr/>
        <a:lstStyle/>
        <a:p>
          <a:r>
            <a:rPr lang="ru-RU" dirty="0" smtClean="0"/>
            <a:t>февраль-март</a:t>
          </a:r>
          <a:endParaRPr lang="ru-RU" dirty="0"/>
        </a:p>
      </dgm:t>
    </dgm:pt>
    <dgm:pt modelId="{5F512E84-E816-4CD1-9F66-303E73E1CE57}" type="parTrans" cxnId="{E1B1351B-4A44-44EE-9711-A056271A42CA}">
      <dgm:prSet/>
      <dgm:spPr/>
      <dgm:t>
        <a:bodyPr/>
        <a:lstStyle/>
        <a:p>
          <a:endParaRPr lang="ru-RU"/>
        </a:p>
      </dgm:t>
    </dgm:pt>
    <dgm:pt modelId="{A022BA7A-0F45-48A7-B2EA-E3F005CBC6CC}" type="sibTrans" cxnId="{E1B1351B-4A44-44EE-9711-A056271A42CA}">
      <dgm:prSet/>
      <dgm:spPr/>
      <dgm:t>
        <a:bodyPr/>
        <a:lstStyle/>
        <a:p>
          <a:endParaRPr lang="ru-RU"/>
        </a:p>
      </dgm:t>
    </dgm:pt>
    <dgm:pt modelId="{E9E931C2-5979-456D-9559-4136F3206B97}">
      <dgm:prSet/>
      <dgm:spPr/>
      <dgm:t>
        <a:bodyPr/>
        <a:lstStyle/>
        <a:p>
          <a:r>
            <a:rPr lang="ru-RU" dirty="0" smtClean="0"/>
            <a:t>Подготовка и подача конкурсных заявок</a:t>
          </a:r>
          <a:endParaRPr lang="ru-RU" dirty="0"/>
        </a:p>
      </dgm:t>
    </dgm:pt>
    <dgm:pt modelId="{ABBF9072-ECDA-4F04-954C-94C8FD3955C8}" type="parTrans" cxnId="{46C8633E-6DAC-43A1-B23C-46975947ED21}">
      <dgm:prSet/>
      <dgm:spPr/>
      <dgm:t>
        <a:bodyPr/>
        <a:lstStyle/>
        <a:p>
          <a:endParaRPr lang="ru-RU"/>
        </a:p>
      </dgm:t>
    </dgm:pt>
    <dgm:pt modelId="{77B766C6-6AE6-4A5D-A289-2472BC303AEE}" type="sibTrans" cxnId="{46C8633E-6DAC-43A1-B23C-46975947ED21}">
      <dgm:prSet/>
      <dgm:spPr/>
      <dgm:t>
        <a:bodyPr/>
        <a:lstStyle/>
        <a:p>
          <a:endParaRPr lang="ru-RU"/>
        </a:p>
      </dgm:t>
    </dgm:pt>
    <dgm:pt modelId="{E735699E-6374-4BBA-BEC8-F96906A6846E}">
      <dgm:prSet/>
      <dgm:spPr/>
      <dgm:t>
        <a:bodyPr/>
        <a:lstStyle/>
        <a:p>
          <a:r>
            <a:rPr lang="ru-RU" dirty="0" smtClean="0"/>
            <a:t>апрель-май</a:t>
          </a:r>
          <a:endParaRPr lang="ru-RU" dirty="0"/>
        </a:p>
      </dgm:t>
    </dgm:pt>
    <dgm:pt modelId="{D30AB43F-4967-42FE-9F3C-5154AA3D9589}" type="parTrans" cxnId="{498FF5E9-88B8-4573-AB9E-B910A00D4677}">
      <dgm:prSet/>
      <dgm:spPr/>
      <dgm:t>
        <a:bodyPr/>
        <a:lstStyle/>
        <a:p>
          <a:endParaRPr lang="ru-RU"/>
        </a:p>
      </dgm:t>
    </dgm:pt>
    <dgm:pt modelId="{1DB76CCA-0603-47BA-AC16-6B20F9852C19}" type="sibTrans" cxnId="{498FF5E9-88B8-4573-AB9E-B910A00D4677}">
      <dgm:prSet/>
      <dgm:spPr/>
      <dgm:t>
        <a:bodyPr/>
        <a:lstStyle/>
        <a:p>
          <a:endParaRPr lang="ru-RU"/>
        </a:p>
      </dgm:t>
    </dgm:pt>
    <dgm:pt modelId="{5C809BDD-5D48-4392-A00B-6FCEF4D535EF}">
      <dgm:prSet/>
      <dgm:spPr/>
      <dgm:t>
        <a:bodyPr/>
        <a:lstStyle/>
        <a:p>
          <a:r>
            <a:rPr lang="ru-RU" dirty="0" smtClean="0"/>
            <a:t>март-апрель</a:t>
          </a:r>
          <a:endParaRPr lang="ru-RU" dirty="0"/>
        </a:p>
      </dgm:t>
    </dgm:pt>
    <dgm:pt modelId="{88FB177D-8FEE-4090-A1E6-D1E9DB04A98A}" type="parTrans" cxnId="{C6E16A7E-4B9A-4E69-9C16-30589EB26685}">
      <dgm:prSet/>
      <dgm:spPr/>
      <dgm:t>
        <a:bodyPr/>
        <a:lstStyle/>
        <a:p>
          <a:endParaRPr lang="ru-RU"/>
        </a:p>
      </dgm:t>
    </dgm:pt>
    <dgm:pt modelId="{444C8B1E-CA83-4EAE-B1AD-97BB6780F604}" type="sibTrans" cxnId="{C6E16A7E-4B9A-4E69-9C16-30589EB26685}">
      <dgm:prSet/>
      <dgm:spPr/>
      <dgm:t>
        <a:bodyPr/>
        <a:lstStyle/>
        <a:p>
          <a:endParaRPr lang="ru-RU"/>
        </a:p>
      </dgm:t>
    </dgm:pt>
    <dgm:pt modelId="{1B166410-9B73-4A28-B45C-1ABD4B5A3A8D}">
      <dgm:prSet/>
      <dgm:spPr/>
      <dgm:t>
        <a:bodyPr/>
        <a:lstStyle/>
        <a:p>
          <a:r>
            <a:rPr lang="ru-RU" dirty="0" smtClean="0"/>
            <a:t>Конкурсный отбор проектов и заключение Соглашений</a:t>
          </a:r>
          <a:endParaRPr lang="ru-RU" dirty="0"/>
        </a:p>
      </dgm:t>
    </dgm:pt>
    <dgm:pt modelId="{805D9C6D-07E0-4D95-B760-5CFBD059F6AE}" type="parTrans" cxnId="{35C7D924-A5BA-49D0-9E8F-CB6BBAAC0D18}">
      <dgm:prSet/>
      <dgm:spPr/>
      <dgm:t>
        <a:bodyPr/>
        <a:lstStyle/>
        <a:p>
          <a:endParaRPr lang="ru-RU"/>
        </a:p>
      </dgm:t>
    </dgm:pt>
    <dgm:pt modelId="{A285A7F8-7E19-4D18-89A0-E8B49EC3A22C}" type="sibTrans" cxnId="{35C7D924-A5BA-49D0-9E8F-CB6BBAAC0D18}">
      <dgm:prSet/>
      <dgm:spPr/>
      <dgm:t>
        <a:bodyPr/>
        <a:lstStyle/>
        <a:p>
          <a:endParaRPr lang="ru-RU"/>
        </a:p>
      </dgm:t>
    </dgm:pt>
    <dgm:pt modelId="{D74AAB6B-2993-4B68-BF62-13B174346073}">
      <dgm:prSet/>
      <dgm:spPr/>
      <dgm:t>
        <a:bodyPr/>
        <a:lstStyle/>
        <a:p>
          <a:r>
            <a:rPr lang="ru-RU" dirty="0" smtClean="0"/>
            <a:t>май-ноябрь</a:t>
          </a:r>
          <a:endParaRPr lang="ru-RU" dirty="0"/>
        </a:p>
      </dgm:t>
    </dgm:pt>
    <dgm:pt modelId="{1D9C383B-AF99-4D4D-9E38-FC220FBE693A}" type="parTrans" cxnId="{2AB4334C-39B8-4CEE-8617-E2A97CE7FD4D}">
      <dgm:prSet/>
      <dgm:spPr/>
      <dgm:t>
        <a:bodyPr/>
        <a:lstStyle/>
        <a:p>
          <a:endParaRPr lang="ru-RU"/>
        </a:p>
      </dgm:t>
    </dgm:pt>
    <dgm:pt modelId="{C6900F47-F1C2-423F-A77C-D618291ACAF5}" type="sibTrans" cxnId="{2AB4334C-39B8-4CEE-8617-E2A97CE7FD4D}">
      <dgm:prSet/>
      <dgm:spPr/>
      <dgm:t>
        <a:bodyPr/>
        <a:lstStyle/>
        <a:p>
          <a:endParaRPr lang="ru-RU"/>
        </a:p>
      </dgm:t>
    </dgm:pt>
    <dgm:pt modelId="{4F8CC331-B569-4ADE-BB12-A27E83CF740F}">
      <dgm:prSet/>
      <dgm:spPr/>
      <dgm:t>
        <a:bodyPr/>
        <a:lstStyle/>
        <a:p>
          <a:r>
            <a:rPr lang="ru-RU" dirty="0" smtClean="0"/>
            <a:t>Отбор подрядчиков и заключение муниципальных контрактов</a:t>
          </a:r>
          <a:endParaRPr lang="ru-RU" dirty="0"/>
        </a:p>
      </dgm:t>
    </dgm:pt>
    <dgm:pt modelId="{C57082DE-B9EE-4DF1-99D8-D5E57C530C5C}" type="parTrans" cxnId="{138EB754-3458-46DA-82CE-4D3F16E74433}">
      <dgm:prSet/>
      <dgm:spPr/>
      <dgm:t>
        <a:bodyPr/>
        <a:lstStyle/>
        <a:p>
          <a:endParaRPr lang="ru-RU"/>
        </a:p>
      </dgm:t>
    </dgm:pt>
    <dgm:pt modelId="{8CF9E5F8-AEAA-4DAB-A52A-F7B6CADAF6B8}" type="sibTrans" cxnId="{138EB754-3458-46DA-82CE-4D3F16E74433}">
      <dgm:prSet/>
      <dgm:spPr/>
      <dgm:t>
        <a:bodyPr/>
        <a:lstStyle/>
        <a:p>
          <a:endParaRPr lang="ru-RU"/>
        </a:p>
      </dgm:t>
    </dgm:pt>
    <dgm:pt modelId="{3716D3B0-D2AA-4921-B3DE-E9B41908E1EB}">
      <dgm:prSet/>
      <dgm:spPr/>
      <dgm:t>
        <a:bodyPr/>
        <a:lstStyle/>
        <a:p>
          <a:r>
            <a:rPr lang="ru-RU" dirty="0" smtClean="0"/>
            <a:t>Реализация проектов с контролем ОМСУ и населения</a:t>
          </a:r>
          <a:endParaRPr lang="ru-RU" dirty="0"/>
        </a:p>
      </dgm:t>
    </dgm:pt>
    <dgm:pt modelId="{FF3BA18B-036E-45CC-B7F7-E67277C28CCE}" type="parTrans" cxnId="{CADF2EBA-07EF-4041-9B42-21F71B050AE5}">
      <dgm:prSet/>
      <dgm:spPr/>
      <dgm:t>
        <a:bodyPr/>
        <a:lstStyle/>
        <a:p>
          <a:endParaRPr lang="ru-RU"/>
        </a:p>
      </dgm:t>
    </dgm:pt>
    <dgm:pt modelId="{2FB76669-C8A6-4826-AC1C-A078807F169D}" type="sibTrans" cxnId="{CADF2EBA-07EF-4041-9B42-21F71B050AE5}">
      <dgm:prSet/>
      <dgm:spPr/>
      <dgm:t>
        <a:bodyPr/>
        <a:lstStyle/>
        <a:p>
          <a:endParaRPr lang="ru-RU"/>
        </a:p>
      </dgm:t>
    </dgm:pt>
    <dgm:pt modelId="{E1F3E019-4D2B-45C9-BCF0-0848691A1734}">
      <dgm:prSet/>
      <dgm:spPr/>
      <dgm:t>
        <a:bodyPr/>
        <a:lstStyle/>
        <a:p>
          <a:r>
            <a:rPr lang="ru-RU" dirty="0" smtClean="0"/>
            <a:t>июль-декабрь</a:t>
          </a:r>
          <a:endParaRPr lang="ru-RU" dirty="0"/>
        </a:p>
      </dgm:t>
    </dgm:pt>
    <dgm:pt modelId="{4DEE223B-7214-4F9E-8205-ACCBDA628741}" type="parTrans" cxnId="{438B7563-7DDD-445F-9E14-3F152C2A5D1A}">
      <dgm:prSet/>
      <dgm:spPr/>
      <dgm:t>
        <a:bodyPr/>
        <a:lstStyle/>
        <a:p>
          <a:endParaRPr lang="ru-RU"/>
        </a:p>
      </dgm:t>
    </dgm:pt>
    <dgm:pt modelId="{EAE4AC9B-1E65-4556-B8DD-B5C599C06DF8}" type="sibTrans" cxnId="{438B7563-7DDD-445F-9E14-3F152C2A5D1A}">
      <dgm:prSet/>
      <dgm:spPr/>
      <dgm:t>
        <a:bodyPr/>
        <a:lstStyle/>
        <a:p>
          <a:endParaRPr lang="ru-RU"/>
        </a:p>
      </dgm:t>
    </dgm:pt>
    <dgm:pt modelId="{58E68725-839C-4048-A80A-C4C669607346}">
      <dgm:prSet/>
      <dgm:spPr/>
      <dgm:t>
        <a:bodyPr/>
        <a:lstStyle/>
        <a:p>
          <a:r>
            <a:rPr lang="ru-RU" dirty="0" smtClean="0"/>
            <a:t>Приемка работ администрацией поселения и инициативной группой</a:t>
          </a:r>
          <a:endParaRPr lang="ru-RU" dirty="0"/>
        </a:p>
      </dgm:t>
    </dgm:pt>
    <dgm:pt modelId="{3D406D18-0D86-475B-9F9D-C4E6F1AB68C4}" type="parTrans" cxnId="{AE634AB9-AA64-4967-B901-61C3EF274A00}">
      <dgm:prSet/>
      <dgm:spPr/>
      <dgm:t>
        <a:bodyPr/>
        <a:lstStyle/>
        <a:p>
          <a:endParaRPr lang="ru-RU"/>
        </a:p>
      </dgm:t>
    </dgm:pt>
    <dgm:pt modelId="{7DF1E4CF-DD20-45DE-8AE5-EE8A285D43A2}" type="sibTrans" cxnId="{AE634AB9-AA64-4967-B901-61C3EF274A00}">
      <dgm:prSet/>
      <dgm:spPr/>
      <dgm:t>
        <a:bodyPr/>
        <a:lstStyle/>
        <a:p>
          <a:endParaRPr lang="ru-RU"/>
        </a:p>
      </dgm:t>
    </dgm:pt>
    <dgm:pt modelId="{972376CF-7112-4EA0-BBFA-AC52597FE530}">
      <dgm:prSet phldrT="[Текст]"/>
      <dgm:spPr/>
      <dgm:t>
        <a:bodyPr/>
        <a:lstStyle/>
        <a:p>
          <a:r>
            <a:rPr lang="ru-RU" dirty="0" smtClean="0"/>
            <a:t>Семинары для районов и поселений</a:t>
          </a:r>
          <a:endParaRPr lang="ru-RU" dirty="0"/>
        </a:p>
      </dgm:t>
    </dgm:pt>
    <dgm:pt modelId="{9C2D6E04-1879-4D30-A803-9A8B98C5086A}" type="sibTrans" cxnId="{F84F4039-2081-43A4-8CD9-19053C35B0F9}">
      <dgm:prSet/>
      <dgm:spPr/>
      <dgm:t>
        <a:bodyPr/>
        <a:lstStyle/>
        <a:p>
          <a:endParaRPr lang="ru-RU"/>
        </a:p>
      </dgm:t>
    </dgm:pt>
    <dgm:pt modelId="{922BCD0E-2800-4733-9063-15357D0335FB}" type="parTrans" cxnId="{F84F4039-2081-43A4-8CD9-19053C35B0F9}">
      <dgm:prSet/>
      <dgm:spPr/>
      <dgm:t>
        <a:bodyPr/>
        <a:lstStyle/>
        <a:p>
          <a:endParaRPr lang="ru-RU"/>
        </a:p>
      </dgm:t>
    </dgm:pt>
    <dgm:pt modelId="{CE7ED260-AEAF-45CD-A97B-B2515E90228A}">
      <dgm:prSet phldrT="[Текст]"/>
      <dgm:spPr/>
      <dgm:t>
        <a:bodyPr/>
        <a:lstStyle/>
        <a:p>
          <a:r>
            <a:rPr lang="ru-RU" dirty="0" smtClean="0"/>
            <a:t>декабрь</a:t>
          </a:r>
          <a:endParaRPr lang="ru-RU" dirty="0"/>
        </a:p>
      </dgm:t>
    </dgm:pt>
    <dgm:pt modelId="{F9983D9E-6D1C-4758-85CC-EC275F75C005}" type="sibTrans" cxnId="{0210DE71-548E-484F-A167-D787C722A473}">
      <dgm:prSet/>
      <dgm:spPr/>
      <dgm:t>
        <a:bodyPr/>
        <a:lstStyle/>
        <a:p>
          <a:endParaRPr lang="ru-RU"/>
        </a:p>
      </dgm:t>
    </dgm:pt>
    <dgm:pt modelId="{7F5B3FD1-9B1B-468F-A22F-442059C66A22}" type="parTrans" cxnId="{0210DE71-548E-484F-A167-D787C722A473}">
      <dgm:prSet/>
      <dgm:spPr/>
      <dgm:t>
        <a:bodyPr/>
        <a:lstStyle/>
        <a:p>
          <a:endParaRPr lang="ru-RU"/>
        </a:p>
      </dgm:t>
    </dgm:pt>
    <dgm:pt modelId="{4B28AE1A-173F-4586-A01C-337AC5B4F464}">
      <dgm:prSet/>
      <dgm:spPr/>
      <dgm:t>
        <a:bodyPr/>
        <a:lstStyle/>
        <a:p>
          <a:r>
            <a:rPr lang="ru-RU" dirty="0" smtClean="0"/>
            <a:t>декабрь</a:t>
          </a:r>
          <a:endParaRPr lang="ru-RU" dirty="0"/>
        </a:p>
      </dgm:t>
    </dgm:pt>
    <dgm:pt modelId="{E3FC5DC5-6207-412D-9695-DAC1B7F1309E}" type="parTrans" cxnId="{21036CC9-FF82-4690-AAB7-B990C7A7D6CB}">
      <dgm:prSet/>
      <dgm:spPr/>
      <dgm:t>
        <a:bodyPr/>
        <a:lstStyle/>
        <a:p>
          <a:endParaRPr lang="ru-RU"/>
        </a:p>
      </dgm:t>
    </dgm:pt>
    <dgm:pt modelId="{C3E22F97-A8FA-4C44-953E-0150C22A5FFF}" type="sibTrans" cxnId="{21036CC9-FF82-4690-AAB7-B990C7A7D6CB}">
      <dgm:prSet/>
      <dgm:spPr/>
      <dgm:t>
        <a:bodyPr/>
        <a:lstStyle/>
        <a:p>
          <a:endParaRPr lang="ru-RU"/>
        </a:p>
      </dgm:t>
    </dgm:pt>
    <dgm:pt modelId="{6566376B-E377-4B07-8B66-40C1ADEEE825}">
      <dgm:prSet/>
      <dgm:spPr/>
      <dgm:t>
        <a:bodyPr/>
        <a:lstStyle/>
        <a:p>
          <a:r>
            <a:rPr lang="ru-RU" dirty="0" smtClean="0"/>
            <a:t>Предоставление отчетности о реализации проекта</a:t>
          </a:r>
          <a:endParaRPr lang="ru-RU" dirty="0"/>
        </a:p>
      </dgm:t>
    </dgm:pt>
    <dgm:pt modelId="{BE0FC5F7-F578-4AA0-BFB9-1A0C0CECF243}" type="parTrans" cxnId="{D4BCD263-C837-4779-9ECB-9C0DF94DD587}">
      <dgm:prSet/>
      <dgm:spPr/>
      <dgm:t>
        <a:bodyPr/>
        <a:lstStyle/>
        <a:p>
          <a:endParaRPr lang="ru-RU"/>
        </a:p>
      </dgm:t>
    </dgm:pt>
    <dgm:pt modelId="{0B009652-E639-4C0A-ACEC-B9F4235CEC8B}" type="sibTrans" cxnId="{D4BCD263-C837-4779-9ECB-9C0DF94DD587}">
      <dgm:prSet/>
      <dgm:spPr/>
      <dgm:t>
        <a:bodyPr/>
        <a:lstStyle/>
        <a:p>
          <a:endParaRPr lang="ru-RU"/>
        </a:p>
      </dgm:t>
    </dgm:pt>
    <dgm:pt modelId="{EE308EB2-53A6-495C-81E4-42FCB9F4E095}" type="pres">
      <dgm:prSet presAssocID="{C31127C1-8F7A-40A0-A3E9-A8A9E96BA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65A1C-DD21-4C6C-B814-E60B44EB6C5D}" type="pres">
      <dgm:prSet presAssocID="{CE7ED260-AEAF-45CD-A97B-B2515E90228A}" presName="linNode" presStyleCnt="0"/>
      <dgm:spPr/>
    </dgm:pt>
    <dgm:pt modelId="{3EF55F6E-F663-49F6-8592-1DEC8528DD75}" type="pres">
      <dgm:prSet presAssocID="{CE7ED260-AEAF-45CD-A97B-B2515E90228A}" presName="parentText" presStyleLbl="node1" presStyleIdx="0" presStyleCnt="9" custScaleX="67869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68D25-0796-430C-B6D5-7531559C7212}" type="pres">
      <dgm:prSet presAssocID="{CE7ED260-AEAF-45CD-A97B-B2515E90228A}" presName="descendantText" presStyleLbl="alignAccFollowNode1" presStyleIdx="0" presStyleCnt="9" custScaleX="118504" custLinFactNeighborY="1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34D64-BEC0-4FEF-A124-5DA6AB7DB667}" type="pres">
      <dgm:prSet presAssocID="{F9983D9E-6D1C-4758-85CC-EC275F75C005}" presName="sp" presStyleCnt="0"/>
      <dgm:spPr/>
    </dgm:pt>
    <dgm:pt modelId="{7858244D-7CCF-4D43-ABB9-7C8FE33461E7}" type="pres">
      <dgm:prSet presAssocID="{C494A636-4171-4BFE-8FBA-D1C43E4E7353}" presName="linNode" presStyleCnt="0"/>
      <dgm:spPr/>
    </dgm:pt>
    <dgm:pt modelId="{2E88EB75-150B-4403-B76E-467AC96A6754}" type="pres">
      <dgm:prSet presAssocID="{C494A636-4171-4BFE-8FBA-D1C43E4E7353}" presName="parentText" presStyleLbl="node1" presStyleIdx="1" presStyleCnt="9" custScaleX="68017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CFB0E-A7FC-40F9-BD7D-EA278B44B4CB}" type="pres">
      <dgm:prSet presAssocID="{C494A636-4171-4BFE-8FBA-D1C43E4E7353}" presName="descendantText" presStyleLbl="alignAccFollowNode1" presStyleIdx="1" presStyleCnt="9" custScaleX="118737" custLinFactNeighborY="1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A9F5A-D2FD-4CC9-8ECD-BD0F426CE265}" type="pres">
      <dgm:prSet presAssocID="{2E586A16-181C-4B75-A6F1-2457B7426254}" presName="sp" presStyleCnt="0"/>
      <dgm:spPr/>
    </dgm:pt>
    <dgm:pt modelId="{A786A842-E16A-4CAB-89C7-8E80C09F2EE3}" type="pres">
      <dgm:prSet presAssocID="{A273DF5C-A231-4A69-A7AC-5B332581CF6C}" presName="linNode" presStyleCnt="0"/>
      <dgm:spPr/>
    </dgm:pt>
    <dgm:pt modelId="{293EFD39-290F-4E6D-A14B-7466204F6EF0}" type="pres">
      <dgm:prSet presAssocID="{A273DF5C-A231-4A69-A7AC-5B332581CF6C}" presName="parentText" presStyleLbl="node1" presStyleIdx="2" presStyleCnt="9" custScaleX="68017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E80D8-04C8-4BA0-8927-22D073A5A4C4}" type="pres">
      <dgm:prSet presAssocID="{A273DF5C-A231-4A69-A7AC-5B332581CF6C}" presName="descendantText" presStyleLbl="alignAccFollowNode1" presStyleIdx="2" presStyleCnt="9" custScaleX="118737" custLinFactNeighborY="1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0161E-A45D-4BA2-B78A-4EC6468FE07C}" type="pres">
      <dgm:prSet presAssocID="{B2A3C8EF-388C-4443-9E70-B265A94B226B}" presName="sp" presStyleCnt="0"/>
      <dgm:spPr/>
    </dgm:pt>
    <dgm:pt modelId="{F18E4214-1B27-4412-A938-0F58E9141613}" type="pres">
      <dgm:prSet presAssocID="{425BC385-F19F-4ACF-ADCA-E3445BC734A4}" presName="linNode" presStyleCnt="0"/>
      <dgm:spPr/>
    </dgm:pt>
    <dgm:pt modelId="{85A0EAD3-D93D-41D8-9C52-28CC65819E2C}" type="pres">
      <dgm:prSet presAssocID="{425BC385-F19F-4ACF-ADCA-E3445BC734A4}" presName="parentText" presStyleLbl="node1" presStyleIdx="3" presStyleCnt="9" custScaleX="68017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ED319-A294-454F-9B80-91F02F3457C2}" type="pres">
      <dgm:prSet presAssocID="{425BC385-F19F-4ACF-ADCA-E3445BC734A4}" presName="descendantText" presStyleLbl="alignAccFollowNode1" presStyleIdx="3" presStyleCnt="9" custScaleX="118737" custLinFactNeighborX="1937" custLinFactNeighborY="4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0BA8F-9305-4887-8C94-5A447F6E23FE}" type="pres">
      <dgm:prSet presAssocID="{A022BA7A-0F45-48A7-B2EA-E3F005CBC6CC}" presName="sp" presStyleCnt="0"/>
      <dgm:spPr/>
    </dgm:pt>
    <dgm:pt modelId="{70A31BA7-06D4-491E-A7B6-2A871B6E809E}" type="pres">
      <dgm:prSet presAssocID="{5C809BDD-5D48-4392-A00B-6FCEF4D535EF}" presName="linNode" presStyleCnt="0"/>
      <dgm:spPr/>
    </dgm:pt>
    <dgm:pt modelId="{73DCBE27-6616-4D38-9DC6-D8792B5E2A4B}" type="pres">
      <dgm:prSet presAssocID="{5C809BDD-5D48-4392-A00B-6FCEF4D535EF}" presName="parentText" presStyleLbl="node1" presStyleIdx="4" presStyleCnt="9" custScaleX="68017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F7F5-1C70-4C5E-8F21-9F338D195DC2}" type="pres">
      <dgm:prSet presAssocID="{5C809BDD-5D48-4392-A00B-6FCEF4D535EF}" presName="descendantText" presStyleLbl="alignAccFollowNode1" presStyleIdx="4" presStyleCnt="9" custScaleX="11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98D11-1AAF-467B-9341-002AD6A6B4E2}" type="pres">
      <dgm:prSet presAssocID="{444C8B1E-CA83-4EAE-B1AD-97BB6780F604}" presName="sp" presStyleCnt="0"/>
      <dgm:spPr/>
    </dgm:pt>
    <dgm:pt modelId="{265377CC-07BD-46E4-B76E-02F6A6DF5B6D}" type="pres">
      <dgm:prSet presAssocID="{E735699E-6374-4BBA-BEC8-F96906A6846E}" presName="linNode" presStyleCnt="0"/>
      <dgm:spPr/>
    </dgm:pt>
    <dgm:pt modelId="{5A5CD869-6181-4D15-A67F-28C6C3CEFE26}" type="pres">
      <dgm:prSet presAssocID="{E735699E-6374-4BBA-BEC8-F96906A6846E}" presName="parentText" presStyleLbl="node1" presStyleIdx="5" presStyleCnt="9" custScaleX="68017" custLinFactNeighborY="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D7376-ECDE-4D14-AB9F-2D0E10405117}" type="pres">
      <dgm:prSet presAssocID="{E735699E-6374-4BBA-BEC8-F96906A6846E}" presName="descendantText" presStyleLbl="alignAccFollowNode1" presStyleIdx="5" presStyleCnt="9" custScaleX="118737" custLinFactNeighborX="-1138" custLinFactNeighborY="6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5E288-9E7A-4FCF-944B-9072727D7893}" type="pres">
      <dgm:prSet presAssocID="{1DB76CCA-0603-47BA-AC16-6B20F9852C19}" presName="sp" presStyleCnt="0"/>
      <dgm:spPr/>
    </dgm:pt>
    <dgm:pt modelId="{A2813075-B7E4-487B-BB9D-28AAB44D1C49}" type="pres">
      <dgm:prSet presAssocID="{D74AAB6B-2993-4B68-BF62-13B174346073}" presName="linNode" presStyleCnt="0"/>
      <dgm:spPr/>
    </dgm:pt>
    <dgm:pt modelId="{662A1B8F-DE21-49B7-992E-DE0BF8D9892C}" type="pres">
      <dgm:prSet presAssocID="{D74AAB6B-2993-4B68-BF62-13B174346073}" presName="parentText" presStyleLbl="node1" presStyleIdx="6" presStyleCnt="9" custScaleX="74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FA37F-74BC-45FB-AD19-A97DA3C08F92}" type="pres">
      <dgm:prSet presAssocID="{D74AAB6B-2993-4B68-BF62-13B174346073}" presName="descendantText" presStyleLbl="alignAccFollowNode1" presStyleIdx="6" presStyleCnt="9" custScaleX="130517" custLinFactNeighborX="6611" custLinFactNeighborY="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9222D-6AC3-4BAF-ADC8-430ABE1FFFC1}" type="pres">
      <dgm:prSet presAssocID="{C6900F47-F1C2-423F-A77C-D618291ACAF5}" presName="sp" presStyleCnt="0"/>
      <dgm:spPr/>
    </dgm:pt>
    <dgm:pt modelId="{F19D10FF-8F2F-46B2-A131-20ACEA4859D7}" type="pres">
      <dgm:prSet presAssocID="{E1F3E019-4D2B-45C9-BCF0-0848691A1734}" presName="linNode" presStyleCnt="0"/>
      <dgm:spPr/>
    </dgm:pt>
    <dgm:pt modelId="{4A1922D2-DD84-4EE1-AE30-8EF868E3AC28}" type="pres">
      <dgm:prSet presAssocID="{E1F3E019-4D2B-45C9-BCF0-0848691A1734}" presName="parentText" presStyleLbl="node1" presStyleIdx="7" presStyleCnt="9" custScaleX="113850" custLinFactNeighborX="-28648" custLinFactNeighborY="-1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49F7B-8CE0-4508-9A57-E1CE9169035F}" type="pres">
      <dgm:prSet presAssocID="{E1F3E019-4D2B-45C9-BCF0-0848691A1734}" presName="descendantText" presStyleLbl="alignAccFollowNode1" presStyleIdx="7" presStyleCnt="9" custScaleX="198119" custLinFactNeighborX="36680" custLinFactNeighborY="-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90257-23DA-4113-A2CB-53E3601474D8}" type="pres">
      <dgm:prSet presAssocID="{EAE4AC9B-1E65-4556-B8DD-B5C599C06DF8}" presName="sp" presStyleCnt="0"/>
      <dgm:spPr/>
    </dgm:pt>
    <dgm:pt modelId="{64C310FD-148F-433E-AA91-FD20FFE6633C}" type="pres">
      <dgm:prSet presAssocID="{4B28AE1A-173F-4586-A01C-337AC5B4F464}" presName="linNode" presStyleCnt="0"/>
      <dgm:spPr/>
    </dgm:pt>
    <dgm:pt modelId="{1F135211-597E-4955-A1B0-0A1500DBF84C}" type="pres">
      <dgm:prSet presAssocID="{4B28AE1A-173F-4586-A01C-337AC5B4F464}" presName="parentText" presStyleLbl="node1" presStyleIdx="8" presStyleCnt="9" custScaleX="113850" custLinFactNeighborX="-28648" custLinFactNeighborY="-1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55B8-57E7-49D1-8857-F1D5F63B0121}" type="pres">
      <dgm:prSet presAssocID="{4B28AE1A-173F-4586-A01C-337AC5B4F464}" presName="descendantText" presStyleLbl="alignAccFollowNode1" presStyleIdx="8" presStyleCnt="9" custScaleX="198119" custLinFactNeighborX="36680" custLinFactNeighborY="-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39914-4754-4579-936F-D38D650C49BC}" type="presOf" srcId="{6566376B-E377-4B07-8B66-40C1ADEEE825}" destId="{CB9C55B8-57E7-49D1-8857-F1D5F63B0121}" srcOrd="0" destOrd="0" presId="urn:microsoft.com/office/officeart/2005/8/layout/vList5"/>
    <dgm:cxn modelId="{E1B1351B-4A44-44EE-9711-A056271A42CA}" srcId="{C31127C1-8F7A-40A0-A3E9-A8A9E96BA678}" destId="{425BC385-F19F-4ACF-ADCA-E3445BC734A4}" srcOrd="3" destOrd="0" parTransId="{5F512E84-E816-4CD1-9F66-303E73E1CE57}" sibTransId="{A022BA7A-0F45-48A7-B2EA-E3F005CBC6CC}"/>
    <dgm:cxn modelId="{672BD75C-F6AE-489C-BE33-416A509F92EA}" type="presOf" srcId="{D74AAB6B-2993-4B68-BF62-13B174346073}" destId="{662A1B8F-DE21-49B7-992E-DE0BF8D9892C}" srcOrd="0" destOrd="0" presId="urn:microsoft.com/office/officeart/2005/8/layout/vList5"/>
    <dgm:cxn modelId="{8698C40B-B59C-4D15-8071-C3DA6D27FBA9}" type="presOf" srcId="{C494A636-4171-4BFE-8FBA-D1C43E4E7353}" destId="{2E88EB75-150B-4403-B76E-467AC96A6754}" srcOrd="0" destOrd="0" presId="urn:microsoft.com/office/officeart/2005/8/layout/vList5"/>
    <dgm:cxn modelId="{002057EA-A5BE-4E84-ADA7-3F177F56FE8C}" type="presOf" srcId="{1B166410-9B73-4A28-B45C-1ABD4B5A3A8D}" destId="{56C9F7F5-1C70-4C5E-8F21-9F338D195DC2}" srcOrd="0" destOrd="0" presId="urn:microsoft.com/office/officeart/2005/8/layout/vList5"/>
    <dgm:cxn modelId="{46C8633E-6DAC-43A1-B23C-46975947ED21}" srcId="{425BC385-F19F-4ACF-ADCA-E3445BC734A4}" destId="{E9E931C2-5979-456D-9559-4136F3206B97}" srcOrd="0" destOrd="0" parTransId="{ABBF9072-ECDA-4F04-954C-94C8FD3955C8}" sibTransId="{77B766C6-6AE6-4A5D-A289-2472BC303AEE}"/>
    <dgm:cxn modelId="{6CF76D6C-6928-4F0A-AC2F-E3625A12F763}" srcId="{C494A636-4171-4BFE-8FBA-D1C43E4E7353}" destId="{8E9F3EC6-36BA-4BC1-8616-3405D87AE9A4}" srcOrd="0" destOrd="0" parTransId="{D03734CC-39B6-493F-AF49-9C8DF58F8D28}" sibTransId="{861AB76E-14CF-4F9F-A681-F899FC337EFD}"/>
    <dgm:cxn modelId="{F84F4039-2081-43A4-8CD9-19053C35B0F9}" srcId="{CE7ED260-AEAF-45CD-A97B-B2515E90228A}" destId="{972376CF-7112-4EA0-BBFA-AC52597FE530}" srcOrd="0" destOrd="0" parTransId="{922BCD0E-2800-4733-9063-15357D0335FB}" sibTransId="{9C2D6E04-1879-4D30-A803-9A8B98C5086A}"/>
    <dgm:cxn modelId="{C6E16A7E-4B9A-4E69-9C16-30589EB26685}" srcId="{C31127C1-8F7A-40A0-A3E9-A8A9E96BA678}" destId="{5C809BDD-5D48-4392-A00B-6FCEF4D535EF}" srcOrd="4" destOrd="0" parTransId="{88FB177D-8FEE-4090-A1E6-D1E9DB04A98A}" sibTransId="{444C8B1E-CA83-4EAE-B1AD-97BB6780F604}"/>
    <dgm:cxn modelId="{295C488F-DD3D-41A1-8252-7A88D2F40338}" type="presOf" srcId="{E1F3E019-4D2B-45C9-BCF0-0848691A1734}" destId="{4A1922D2-DD84-4EE1-AE30-8EF868E3AC28}" srcOrd="0" destOrd="0" presId="urn:microsoft.com/office/officeart/2005/8/layout/vList5"/>
    <dgm:cxn modelId="{D4BCD263-C837-4779-9ECB-9C0DF94DD587}" srcId="{4B28AE1A-173F-4586-A01C-337AC5B4F464}" destId="{6566376B-E377-4B07-8B66-40C1ADEEE825}" srcOrd="0" destOrd="0" parTransId="{BE0FC5F7-F578-4AA0-BFB9-1A0C0CECF243}" sibTransId="{0B009652-E639-4C0A-ACEC-B9F4235CEC8B}"/>
    <dgm:cxn modelId="{57C4C222-AEE6-4A58-B428-90171D74D46A}" type="presOf" srcId="{A273DF5C-A231-4A69-A7AC-5B332581CF6C}" destId="{293EFD39-290F-4E6D-A14B-7466204F6EF0}" srcOrd="0" destOrd="0" presId="urn:microsoft.com/office/officeart/2005/8/layout/vList5"/>
    <dgm:cxn modelId="{E5894BDF-4FC0-4AD6-BE2A-280A56491F09}" srcId="{A273DF5C-A231-4A69-A7AC-5B332581CF6C}" destId="{106C0FDE-BB52-4003-BEEF-BC30DE9D292A}" srcOrd="0" destOrd="0" parTransId="{A08A49E2-C01E-4125-83FD-9019C9F18AF4}" sibTransId="{F519B9C8-2566-4492-8B2D-097DBEDADB7B}"/>
    <dgm:cxn modelId="{2AB4334C-39B8-4CEE-8617-E2A97CE7FD4D}" srcId="{C31127C1-8F7A-40A0-A3E9-A8A9E96BA678}" destId="{D74AAB6B-2993-4B68-BF62-13B174346073}" srcOrd="6" destOrd="0" parTransId="{1D9C383B-AF99-4D4D-9E38-FC220FBE693A}" sibTransId="{C6900F47-F1C2-423F-A77C-D618291ACAF5}"/>
    <dgm:cxn modelId="{20D4E5AE-384C-4D13-8BEC-A129D7915378}" type="presOf" srcId="{E9E931C2-5979-456D-9559-4136F3206B97}" destId="{66EED319-A294-454F-9B80-91F02F3457C2}" srcOrd="0" destOrd="0" presId="urn:microsoft.com/office/officeart/2005/8/layout/vList5"/>
    <dgm:cxn modelId="{21036CC9-FF82-4690-AAB7-B990C7A7D6CB}" srcId="{C31127C1-8F7A-40A0-A3E9-A8A9E96BA678}" destId="{4B28AE1A-173F-4586-A01C-337AC5B4F464}" srcOrd="8" destOrd="0" parTransId="{E3FC5DC5-6207-412D-9695-DAC1B7F1309E}" sibTransId="{C3E22F97-A8FA-4C44-953E-0150C22A5FFF}"/>
    <dgm:cxn modelId="{498FF5E9-88B8-4573-AB9E-B910A00D4677}" srcId="{C31127C1-8F7A-40A0-A3E9-A8A9E96BA678}" destId="{E735699E-6374-4BBA-BEC8-F96906A6846E}" srcOrd="5" destOrd="0" parTransId="{D30AB43F-4967-42FE-9F3C-5154AA3D9589}" sibTransId="{1DB76CCA-0603-47BA-AC16-6B20F9852C19}"/>
    <dgm:cxn modelId="{6B473426-9BA8-4623-AF85-B1E9D996EE1E}" type="presOf" srcId="{8E9F3EC6-36BA-4BC1-8616-3405D87AE9A4}" destId="{5E9CFB0E-A7FC-40F9-BD7D-EA278B44B4CB}" srcOrd="0" destOrd="0" presId="urn:microsoft.com/office/officeart/2005/8/layout/vList5"/>
    <dgm:cxn modelId="{B7167F90-5007-4F65-BC19-0A48E0891B43}" type="presOf" srcId="{3716D3B0-D2AA-4921-B3DE-E9B41908E1EB}" destId="{FD2FA37F-74BC-45FB-AD19-A97DA3C08F92}" srcOrd="0" destOrd="0" presId="urn:microsoft.com/office/officeart/2005/8/layout/vList5"/>
    <dgm:cxn modelId="{9E514318-E428-473C-BCE0-383BE781217E}" type="presOf" srcId="{E735699E-6374-4BBA-BEC8-F96906A6846E}" destId="{5A5CD869-6181-4D15-A67F-28C6C3CEFE26}" srcOrd="0" destOrd="0" presId="urn:microsoft.com/office/officeart/2005/8/layout/vList5"/>
    <dgm:cxn modelId="{5C886F39-8F9A-4B32-BFA3-F272154B523C}" srcId="{C31127C1-8F7A-40A0-A3E9-A8A9E96BA678}" destId="{C494A636-4171-4BFE-8FBA-D1C43E4E7353}" srcOrd="1" destOrd="0" parTransId="{CBFA4E84-9D0B-4662-B458-685E47AD5AF4}" sibTransId="{2E586A16-181C-4B75-A6F1-2457B7426254}"/>
    <dgm:cxn modelId="{0210DE71-548E-484F-A167-D787C722A473}" srcId="{C31127C1-8F7A-40A0-A3E9-A8A9E96BA678}" destId="{CE7ED260-AEAF-45CD-A97B-B2515E90228A}" srcOrd="0" destOrd="0" parTransId="{7F5B3FD1-9B1B-468F-A22F-442059C66A22}" sibTransId="{F9983D9E-6D1C-4758-85CC-EC275F75C005}"/>
    <dgm:cxn modelId="{138EB754-3458-46DA-82CE-4D3F16E74433}" srcId="{E735699E-6374-4BBA-BEC8-F96906A6846E}" destId="{4F8CC331-B569-4ADE-BB12-A27E83CF740F}" srcOrd="0" destOrd="0" parTransId="{C57082DE-B9EE-4DF1-99D8-D5E57C530C5C}" sibTransId="{8CF9E5F8-AEAA-4DAB-A52A-F7B6CADAF6B8}"/>
    <dgm:cxn modelId="{35C7D924-A5BA-49D0-9E8F-CB6BBAAC0D18}" srcId="{5C809BDD-5D48-4392-A00B-6FCEF4D535EF}" destId="{1B166410-9B73-4A28-B45C-1ABD4B5A3A8D}" srcOrd="0" destOrd="0" parTransId="{805D9C6D-07E0-4D95-B760-5CFBD059F6AE}" sibTransId="{A285A7F8-7E19-4D18-89A0-E8B49EC3A22C}"/>
    <dgm:cxn modelId="{EC17EEF5-DA59-4D97-9AAD-A23C5A9FC3E9}" type="presOf" srcId="{972376CF-7112-4EA0-BBFA-AC52597FE530}" destId="{97A68D25-0796-430C-B6D5-7531559C7212}" srcOrd="0" destOrd="0" presId="urn:microsoft.com/office/officeart/2005/8/layout/vList5"/>
    <dgm:cxn modelId="{17E5C633-EF57-421F-8216-B665701CC3D4}" type="presOf" srcId="{4B28AE1A-173F-4586-A01C-337AC5B4F464}" destId="{1F135211-597E-4955-A1B0-0A1500DBF84C}" srcOrd="0" destOrd="0" presId="urn:microsoft.com/office/officeart/2005/8/layout/vList5"/>
    <dgm:cxn modelId="{CADF2EBA-07EF-4041-9B42-21F71B050AE5}" srcId="{D74AAB6B-2993-4B68-BF62-13B174346073}" destId="{3716D3B0-D2AA-4921-B3DE-E9B41908E1EB}" srcOrd="0" destOrd="0" parTransId="{FF3BA18B-036E-45CC-B7F7-E67277C28CCE}" sibTransId="{2FB76669-C8A6-4826-AC1C-A078807F169D}"/>
    <dgm:cxn modelId="{73B693F1-08C0-4633-8247-DB7971B130EE}" type="presOf" srcId="{C31127C1-8F7A-40A0-A3E9-A8A9E96BA678}" destId="{EE308EB2-53A6-495C-81E4-42FCB9F4E095}" srcOrd="0" destOrd="0" presId="urn:microsoft.com/office/officeart/2005/8/layout/vList5"/>
    <dgm:cxn modelId="{AE634AB9-AA64-4967-B901-61C3EF274A00}" srcId="{E1F3E019-4D2B-45C9-BCF0-0848691A1734}" destId="{58E68725-839C-4048-A80A-C4C669607346}" srcOrd="0" destOrd="0" parTransId="{3D406D18-0D86-475B-9F9D-C4E6F1AB68C4}" sibTransId="{7DF1E4CF-DD20-45DE-8AE5-EE8A285D43A2}"/>
    <dgm:cxn modelId="{438B7563-7DDD-445F-9E14-3F152C2A5D1A}" srcId="{C31127C1-8F7A-40A0-A3E9-A8A9E96BA678}" destId="{E1F3E019-4D2B-45C9-BCF0-0848691A1734}" srcOrd="7" destOrd="0" parTransId="{4DEE223B-7214-4F9E-8205-ACCBDA628741}" sibTransId="{EAE4AC9B-1E65-4556-B8DD-B5C599C06DF8}"/>
    <dgm:cxn modelId="{E8D394F0-F9D5-466D-9E73-82C328701F1A}" type="presOf" srcId="{106C0FDE-BB52-4003-BEEF-BC30DE9D292A}" destId="{ED4E80D8-04C8-4BA0-8927-22D073A5A4C4}" srcOrd="0" destOrd="0" presId="urn:microsoft.com/office/officeart/2005/8/layout/vList5"/>
    <dgm:cxn modelId="{38759334-BFBA-43D3-ACF6-AA972350F66B}" type="presOf" srcId="{4F8CC331-B569-4ADE-BB12-A27E83CF740F}" destId="{561D7376-ECDE-4D14-AB9F-2D0E10405117}" srcOrd="0" destOrd="0" presId="urn:microsoft.com/office/officeart/2005/8/layout/vList5"/>
    <dgm:cxn modelId="{FA7112BA-C3EE-47F6-A27F-B5A86ABCE27C}" type="presOf" srcId="{425BC385-F19F-4ACF-ADCA-E3445BC734A4}" destId="{85A0EAD3-D93D-41D8-9C52-28CC65819E2C}" srcOrd="0" destOrd="0" presId="urn:microsoft.com/office/officeart/2005/8/layout/vList5"/>
    <dgm:cxn modelId="{63B7E54F-78BC-488F-A4BE-30C0284311B3}" type="presOf" srcId="{58E68725-839C-4048-A80A-C4C669607346}" destId="{54F49F7B-8CE0-4508-9A57-E1CE9169035F}" srcOrd="0" destOrd="0" presId="urn:microsoft.com/office/officeart/2005/8/layout/vList5"/>
    <dgm:cxn modelId="{03C1C8B5-972E-4DFB-937C-1EEC76808195}" type="presOf" srcId="{CE7ED260-AEAF-45CD-A97B-B2515E90228A}" destId="{3EF55F6E-F663-49F6-8592-1DEC8528DD75}" srcOrd="0" destOrd="0" presId="urn:microsoft.com/office/officeart/2005/8/layout/vList5"/>
    <dgm:cxn modelId="{5DE535FB-93EC-485F-9C01-AE36042FE92D}" type="presOf" srcId="{5C809BDD-5D48-4392-A00B-6FCEF4D535EF}" destId="{73DCBE27-6616-4D38-9DC6-D8792B5E2A4B}" srcOrd="0" destOrd="0" presId="urn:microsoft.com/office/officeart/2005/8/layout/vList5"/>
    <dgm:cxn modelId="{331CA87E-7A1C-4E31-BEC8-4EA56C5919EF}" srcId="{C31127C1-8F7A-40A0-A3E9-A8A9E96BA678}" destId="{A273DF5C-A231-4A69-A7AC-5B332581CF6C}" srcOrd="2" destOrd="0" parTransId="{4F8E797E-F345-47C5-92CA-387BF0701E16}" sibTransId="{B2A3C8EF-388C-4443-9E70-B265A94B226B}"/>
    <dgm:cxn modelId="{CCDC7538-6F61-4B81-90B8-BD0351CE464C}" type="presParOf" srcId="{EE308EB2-53A6-495C-81E4-42FCB9F4E095}" destId="{26265A1C-DD21-4C6C-B814-E60B44EB6C5D}" srcOrd="0" destOrd="0" presId="urn:microsoft.com/office/officeart/2005/8/layout/vList5"/>
    <dgm:cxn modelId="{5AB326D3-1844-4B06-AE52-7D972FD4B1AB}" type="presParOf" srcId="{26265A1C-DD21-4C6C-B814-E60B44EB6C5D}" destId="{3EF55F6E-F663-49F6-8592-1DEC8528DD75}" srcOrd="0" destOrd="0" presId="urn:microsoft.com/office/officeart/2005/8/layout/vList5"/>
    <dgm:cxn modelId="{2612ABAD-935B-4559-82F9-43F05DE8E3DD}" type="presParOf" srcId="{26265A1C-DD21-4C6C-B814-E60B44EB6C5D}" destId="{97A68D25-0796-430C-B6D5-7531559C7212}" srcOrd="1" destOrd="0" presId="urn:microsoft.com/office/officeart/2005/8/layout/vList5"/>
    <dgm:cxn modelId="{914EB136-8A8C-437B-A47B-D5BF096876BC}" type="presParOf" srcId="{EE308EB2-53A6-495C-81E4-42FCB9F4E095}" destId="{10C34D64-BEC0-4FEF-A124-5DA6AB7DB667}" srcOrd="1" destOrd="0" presId="urn:microsoft.com/office/officeart/2005/8/layout/vList5"/>
    <dgm:cxn modelId="{17B3A243-E029-453F-8AA8-F4A3CA1F8152}" type="presParOf" srcId="{EE308EB2-53A6-495C-81E4-42FCB9F4E095}" destId="{7858244D-7CCF-4D43-ABB9-7C8FE33461E7}" srcOrd="2" destOrd="0" presId="urn:microsoft.com/office/officeart/2005/8/layout/vList5"/>
    <dgm:cxn modelId="{9DC7D88C-329E-4C19-AD30-872A412328A8}" type="presParOf" srcId="{7858244D-7CCF-4D43-ABB9-7C8FE33461E7}" destId="{2E88EB75-150B-4403-B76E-467AC96A6754}" srcOrd="0" destOrd="0" presId="urn:microsoft.com/office/officeart/2005/8/layout/vList5"/>
    <dgm:cxn modelId="{3EE2429B-AE24-4EBD-BD12-1E38F44FA637}" type="presParOf" srcId="{7858244D-7CCF-4D43-ABB9-7C8FE33461E7}" destId="{5E9CFB0E-A7FC-40F9-BD7D-EA278B44B4CB}" srcOrd="1" destOrd="0" presId="urn:microsoft.com/office/officeart/2005/8/layout/vList5"/>
    <dgm:cxn modelId="{50442B45-C519-43FF-A650-57A5145406E2}" type="presParOf" srcId="{EE308EB2-53A6-495C-81E4-42FCB9F4E095}" destId="{9ABA9F5A-D2FD-4CC9-8ECD-BD0F426CE265}" srcOrd="3" destOrd="0" presId="urn:microsoft.com/office/officeart/2005/8/layout/vList5"/>
    <dgm:cxn modelId="{29F381DE-C957-40D6-9FF4-577B8EA865F4}" type="presParOf" srcId="{EE308EB2-53A6-495C-81E4-42FCB9F4E095}" destId="{A786A842-E16A-4CAB-89C7-8E80C09F2EE3}" srcOrd="4" destOrd="0" presId="urn:microsoft.com/office/officeart/2005/8/layout/vList5"/>
    <dgm:cxn modelId="{EE871716-13CB-4DC5-BEAB-E5577E3B1BC7}" type="presParOf" srcId="{A786A842-E16A-4CAB-89C7-8E80C09F2EE3}" destId="{293EFD39-290F-4E6D-A14B-7466204F6EF0}" srcOrd="0" destOrd="0" presId="urn:microsoft.com/office/officeart/2005/8/layout/vList5"/>
    <dgm:cxn modelId="{8226FDF7-253E-4136-A508-772476F01424}" type="presParOf" srcId="{A786A842-E16A-4CAB-89C7-8E80C09F2EE3}" destId="{ED4E80D8-04C8-4BA0-8927-22D073A5A4C4}" srcOrd="1" destOrd="0" presId="urn:microsoft.com/office/officeart/2005/8/layout/vList5"/>
    <dgm:cxn modelId="{98EE1691-21EF-452C-9BB5-8F964B097B76}" type="presParOf" srcId="{EE308EB2-53A6-495C-81E4-42FCB9F4E095}" destId="{C8B0161E-A45D-4BA2-B78A-4EC6468FE07C}" srcOrd="5" destOrd="0" presId="urn:microsoft.com/office/officeart/2005/8/layout/vList5"/>
    <dgm:cxn modelId="{838BC648-6DAA-4F05-AC00-CD79A903182F}" type="presParOf" srcId="{EE308EB2-53A6-495C-81E4-42FCB9F4E095}" destId="{F18E4214-1B27-4412-A938-0F58E9141613}" srcOrd="6" destOrd="0" presId="urn:microsoft.com/office/officeart/2005/8/layout/vList5"/>
    <dgm:cxn modelId="{471E9C12-A4DC-46E6-BCFE-656C63372115}" type="presParOf" srcId="{F18E4214-1B27-4412-A938-0F58E9141613}" destId="{85A0EAD3-D93D-41D8-9C52-28CC65819E2C}" srcOrd="0" destOrd="0" presId="urn:microsoft.com/office/officeart/2005/8/layout/vList5"/>
    <dgm:cxn modelId="{45390B3E-EB4C-4BCD-9432-2A98C3546974}" type="presParOf" srcId="{F18E4214-1B27-4412-A938-0F58E9141613}" destId="{66EED319-A294-454F-9B80-91F02F3457C2}" srcOrd="1" destOrd="0" presId="urn:microsoft.com/office/officeart/2005/8/layout/vList5"/>
    <dgm:cxn modelId="{177B7121-0436-43E8-834A-7F432A152B18}" type="presParOf" srcId="{EE308EB2-53A6-495C-81E4-42FCB9F4E095}" destId="{13E0BA8F-9305-4887-8C94-5A447F6E23FE}" srcOrd="7" destOrd="0" presId="urn:microsoft.com/office/officeart/2005/8/layout/vList5"/>
    <dgm:cxn modelId="{81EE8D01-EA87-421C-AF96-30524A5CFD50}" type="presParOf" srcId="{EE308EB2-53A6-495C-81E4-42FCB9F4E095}" destId="{70A31BA7-06D4-491E-A7B6-2A871B6E809E}" srcOrd="8" destOrd="0" presId="urn:microsoft.com/office/officeart/2005/8/layout/vList5"/>
    <dgm:cxn modelId="{1991AC15-F75A-4F10-A787-0F041C811F14}" type="presParOf" srcId="{70A31BA7-06D4-491E-A7B6-2A871B6E809E}" destId="{73DCBE27-6616-4D38-9DC6-D8792B5E2A4B}" srcOrd="0" destOrd="0" presId="urn:microsoft.com/office/officeart/2005/8/layout/vList5"/>
    <dgm:cxn modelId="{EDB6D9C7-9515-4079-B083-DF03ED880278}" type="presParOf" srcId="{70A31BA7-06D4-491E-A7B6-2A871B6E809E}" destId="{56C9F7F5-1C70-4C5E-8F21-9F338D195DC2}" srcOrd="1" destOrd="0" presId="urn:microsoft.com/office/officeart/2005/8/layout/vList5"/>
    <dgm:cxn modelId="{AB848977-EF4F-4F35-9BD9-04F4A09B5634}" type="presParOf" srcId="{EE308EB2-53A6-495C-81E4-42FCB9F4E095}" destId="{09D98D11-1AAF-467B-9341-002AD6A6B4E2}" srcOrd="9" destOrd="0" presId="urn:microsoft.com/office/officeart/2005/8/layout/vList5"/>
    <dgm:cxn modelId="{C502EF8C-2109-4B4E-93D4-0C3B2A0A649E}" type="presParOf" srcId="{EE308EB2-53A6-495C-81E4-42FCB9F4E095}" destId="{265377CC-07BD-46E4-B76E-02F6A6DF5B6D}" srcOrd="10" destOrd="0" presId="urn:microsoft.com/office/officeart/2005/8/layout/vList5"/>
    <dgm:cxn modelId="{01C5D1A2-F29C-4094-9411-8F8D3D6CF238}" type="presParOf" srcId="{265377CC-07BD-46E4-B76E-02F6A6DF5B6D}" destId="{5A5CD869-6181-4D15-A67F-28C6C3CEFE26}" srcOrd="0" destOrd="0" presId="urn:microsoft.com/office/officeart/2005/8/layout/vList5"/>
    <dgm:cxn modelId="{C75E1D06-8374-42D0-A800-5AC13C62040C}" type="presParOf" srcId="{265377CC-07BD-46E4-B76E-02F6A6DF5B6D}" destId="{561D7376-ECDE-4D14-AB9F-2D0E10405117}" srcOrd="1" destOrd="0" presId="urn:microsoft.com/office/officeart/2005/8/layout/vList5"/>
    <dgm:cxn modelId="{0F3C02BD-C0D0-4103-9154-E9F0D958ED20}" type="presParOf" srcId="{EE308EB2-53A6-495C-81E4-42FCB9F4E095}" destId="{01F5E288-9E7A-4FCF-944B-9072727D7893}" srcOrd="11" destOrd="0" presId="urn:microsoft.com/office/officeart/2005/8/layout/vList5"/>
    <dgm:cxn modelId="{0654C9DD-9631-4FF2-816F-DAD47606FA2A}" type="presParOf" srcId="{EE308EB2-53A6-495C-81E4-42FCB9F4E095}" destId="{A2813075-B7E4-487B-BB9D-28AAB44D1C49}" srcOrd="12" destOrd="0" presId="urn:microsoft.com/office/officeart/2005/8/layout/vList5"/>
    <dgm:cxn modelId="{C470DD7F-2301-40AD-B54D-4F4B0D539EBA}" type="presParOf" srcId="{A2813075-B7E4-487B-BB9D-28AAB44D1C49}" destId="{662A1B8F-DE21-49B7-992E-DE0BF8D9892C}" srcOrd="0" destOrd="0" presId="urn:microsoft.com/office/officeart/2005/8/layout/vList5"/>
    <dgm:cxn modelId="{A346389E-3ACA-4E7C-AEC8-8C262020C2B4}" type="presParOf" srcId="{A2813075-B7E4-487B-BB9D-28AAB44D1C49}" destId="{FD2FA37F-74BC-45FB-AD19-A97DA3C08F92}" srcOrd="1" destOrd="0" presId="urn:microsoft.com/office/officeart/2005/8/layout/vList5"/>
    <dgm:cxn modelId="{D583ED31-8BFC-4E07-9125-ED71650FEDA5}" type="presParOf" srcId="{EE308EB2-53A6-495C-81E4-42FCB9F4E095}" destId="{5C49222D-6AC3-4BAF-ADC8-430ABE1FFFC1}" srcOrd="13" destOrd="0" presId="urn:microsoft.com/office/officeart/2005/8/layout/vList5"/>
    <dgm:cxn modelId="{62A12FF7-5EE3-4D4A-9819-00958E1E07D7}" type="presParOf" srcId="{EE308EB2-53A6-495C-81E4-42FCB9F4E095}" destId="{F19D10FF-8F2F-46B2-A131-20ACEA4859D7}" srcOrd="14" destOrd="0" presId="urn:microsoft.com/office/officeart/2005/8/layout/vList5"/>
    <dgm:cxn modelId="{4CEDE654-997C-474F-840E-F82A433DB904}" type="presParOf" srcId="{F19D10FF-8F2F-46B2-A131-20ACEA4859D7}" destId="{4A1922D2-DD84-4EE1-AE30-8EF868E3AC28}" srcOrd="0" destOrd="0" presId="urn:microsoft.com/office/officeart/2005/8/layout/vList5"/>
    <dgm:cxn modelId="{DCED259B-EA9C-4277-91DB-044B5AD5479C}" type="presParOf" srcId="{F19D10FF-8F2F-46B2-A131-20ACEA4859D7}" destId="{54F49F7B-8CE0-4508-9A57-E1CE9169035F}" srcOrd="1" destOrd="0" presId="urn:microsoft.com/office/officeart/2005/8/layout/vList5"/>
    <dgm:cxn modelId="{BBB1F667-A97B-4BE6-8223-4987936AED19}" type="presParOf" srcId="{EE308EB2-53A6-495C-81E4-42FCB9F4E095}" destId="{90C90257-23DA-4113-A2CB-53E3601474D8}" srcOrd="15" destOrd="0" presId="urn:microsoft.com/office/officeart/2005/8/layout/vList5"/>
    <dgm:cxn modelId="{3518E83F-2DF9-4BC7-AA48-0763325D7649}" type="presParOf" srcId="{EE308EB2-53A6-495C-81E4-42FCB9F4E095}" destId="{64C310FD-148F-433E-AA91-FD20FFE6633C}" srcOrd="16" destOrd="0" presId="urn:microsoft.com/office/officeart/2005/8/layout/vList5"/>
    <dgm:cxn modelId="{170151CC-3042-4941-A0B0-8C8F4E3CDCD9}" type="presParOf" srcId="{64C310FD-148F-433E-AA91-FD20FFE6633C}" destId="{1F135211-597E-4955-A1B0-0A1500DBF84C}" srcOrd="0" destOrd="0" presId="urn:microsoft.com/office/officeart/2005/8/layout/vList5"/>
    <dgm:cxn modelId="{21533780-9FB0-454B-B2F4-D18D4B711B6C}" type="presParOf" srcId="{64C310FD-148F-433E-AA91-FD20FFE6633C}" destId="{CB9C55B8-57E7-49D1-8857-F1D5F63B0121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BFE75-591F-40D4-8F7F-D941DE9FBC91}" type="doc">
      <dgm:prSet loTypeId="urn:microsoft.com/office/officeart/2005/8/layout/vList3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0512194-638D-4856-8BEE-CEA548FB8444}">
      <dgm:prSet phldrT="[Текст]"/>
      <dgm:spPr/>
      <dgm:t>
        <a:bodyPr/>
        <a:lstStyle/>
        <a:p>
          <a:r>
            <a:rPr lang="ru-RU" dirty="0" smtClean="0"/>
            <a:t>представление документов, подтверждающих фактическую поставку товаров, выполнение работ, оказание услуг</a:t>
          </a:r>
          <a:endParaRPr lang="ru-RU" dirty="0"/>
        </a:p>
      </dgm:t>
    </dgm:pt>
    <dgm:pt modelId="{F208982D-9867-48B7-8908-F3DB961BD3B9}" type="parTrans" cxnId="{212BA0F5-D51B-4E8E-9A20-C43F02C42C19}">
      <dgm:prSet/>
      <dgm:spPr/>
      <dgm:t>
        <a:bodyPr/>
        <a:lstStyle/>
        <a:p>
          <a:endParaRPr lang="ru-RU"/>
        </a:p>
      </dgm:t>
    </dgm:pt>
    <dgm:pt modelId="{02555DAA-5D96-4095-A236-553C35B74B65}" type="sibTrans" cxnId="{212BA0F5-D51B-4E8E-9A20-C43F02C42C19}">
      <dgm:prSet/>
      <dgm:spPr/>
      <dgm:t>
        <a:bodyPr/>
        <a:lstStyle/>
        <a:p>
          <a:endParaRPr lang="ru-RU"/>
        </a:p>
      </dgm:t>
    </dgm:pt>
    <dgm:pt modelId="{8DF675B8-01BB-4495-9FA6-2CCA75A72179}">
      <dgm:prSet phldrT="[Текст]"/>
      <dgm:spPr/>
      <dgm:t>
        <a:bodyPr/>
        <a:lstStyle/>
        <a:p>
          <a:r>
            <a:rPr lang="ru-RU" dirty="0" smtClean="0"/>
            <a:t>представление документов, подтверждающих поступление в бюджет сельского поселения средств по каждому из источников финансирования</a:t>
          </a:r>
          <a:endParaRPr lang="ru-RU" dirty="0"/>
        </a:p>
      </dgm:t>
    </dgm:pt>
    <dgm:pt modelId="{9A5A37E7-6E65-4417-8FF6-F5AD41EB9A02}" type="parTrans" cxnId="{0CE5A1C5-1412-4196-99A1-65EB6F382F6D}">
      <dgm:prSet/>
      <dgm:spPr/>
      <dgm:t>
        <a:bodyPr/>
        <a:lstStyle/>
        <a:p>
          <a:endParaRPr lang="ru-RU"/>
        </a:p>
      </dgm:t>
    </dgm:pt>
    <dgm:pt modelId="{58F08A8F-4282-4982-9331-D8702DB49778}" type="sibTrans" cxnId="{0CE5A1C5-1412-4196-99A1-65EB6F382F6D}">
      <dgm:prSet/>
      <dgm:spPr/>
      <dgm:t>
        <a:bodyPr/>
        <a:lstStyle/>
        <a:p>
          <a:endParaRPr lang="ru-RU"/>
        </a:p>
      </dgm:t>
    </dgm:pt>
    <dgm:pt modelId="{DCF7A681-2FD0-4706-B400-314FD6A53ABF}">
      <dgm:prSet phldrT="[Текст]"/>
      <dgm:spPr/>
      <dgm:t>
        <a:bodyPr/>
        <a:lstStyle/>
        <a:p>
          <a:r>
            <a:rPr lang="ru-RU" dirty="0" smtClean="0"/>
            <a:t>представление документов, подтверждающих фактическое перечисление сельским поселением за поставленные товары, выполненные работы, оказанные услуги по каждому из источников финансирования</a:t>
          </a:r>
          <a:endParaRPr lang="ru-RU" dirty="0"/>
        </a:p>
      </dgm:t>
    </dgm:pt>
    <dgm:pt modelId="{6FF4221F-EF61-45C4-9BF2-62A8A4A5B01A}" type="parTrans" cxnId="{23B95057-6678-47AC-9478-F324FFADCC8A}">
      <dgm:prSet/>
      <dgm:spPr/>
      <dgm:t>
        <a:bodyPr/>
        <a:lstStyle/>
        <a:p>
          <a:endParaRPr lang="ru-RU"/>
        </a:p>
      </dgm:t>
    </dgm:pt>
    <dgm:pt modelId="{7233CDE8-6DE3-4885-A572-2597744FF8F3}" type="sibTrans" cxnId="{23B95057-6678-47AC-9478-F324FFADCC8A}">
      <dgm:prSet/>
      <dgm:spPr/>
      <dgm:t>
        <a:bodyPr/>
        <a:lstStyle/>
        <a:p>
          <a:endParaRPr lang="ru-RU"/>
        </a:p>
      </dgm:t>
    </dgm:pt>
    <dgm:pt modelId="{6A453042-AACD-4A84-92E0-17A98BAD706F}">
      <dgm:prSet/>
      <dgm:spPr/>
      <dgm:t>
        <a:bodyPr/>
        <a:lstStyle/>
        <a:p>
          <a:r>
            <a:rPr lang="ru-RU" dirty="0" smtClean="0"/>
            <a:t>наличие </a:t>
          </a:r>
          <a:r>
            <a:rPr lang="ru-RU" b="1" dirty="0" smtClean="0"/>
            <a:t>муниципальных программ</a:t>
          </a:r>
          <a:r>
            <a:rPr lang="ru-RU" dirty="0" smtClean="0"/>
            <a:t>, на софинансирование мероприятий которых предусмотрено предоставление субсидии.</a:t>
          </a:r>
          <a:endParaRPr lang="ru-RU" dirty="0"/>
        </a:p>
      </dgm:t>
    </dgm:pt>
    <dgm:pt modelId="{6B816D33-388A-4776-937A-7F61D9825628}" type="parTrans" cxnId="{50253994-5D76-47C6-98CB-C13A5F8027F2}">
      <dgm:prSet/>
      <dgm:spPr/>
      <dgm:t>
        <a:bodyPr/>
        <a:lstStyle/>
        <a:p>
          <a:endParaRPr lang="ru-RU"/>
        </a:p>
      </dgm:t>
    </dgm:pt>
    <dgm:pt modelId="{6420B89B-9DC2-4DB0-BA22-AE4A675D9056}" type="sibTrans" cxnId="{50253994-5D76-47C6-98CB-C13A5F8027F2}">
      <dgm:prSet/>
      <dgm:spPr/>
      <dgm:t>
        <a:bodyPr/>
        <a:lstStyle/>
        <a:p>
          <a:endParaRPr lang="ru-RU"/>
        </a:p>
      </dgm:t>
    </dgm:pt>
    <dgm:pt modelId="{34C64341-7552-4CAC-A481-9F9BCBD0CBB6}" type="pres">
      <dgm:prSet presAssocID="{6F5BFE75-591F-40D4-8F7F-D941DE9FB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A2425-B0B7-46E2-BF48-26D1C44C1BDF}" type="pres">
      <dgm:prSet presAssocID="{50512194-638D-4856-8BEE-CEA548FB8444}" presName="composite" presStyleCnt="0"/>
      <dgm:spPr/>
    </dgm:pt>
    <dgm:pt modelId="{47141933-C762-486A-8625-A0D25149E8F6}" type="pres">
      <dgm:prSet presAssocID="{50512194-638D-4856-8BEE-CEA548FB8444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83A981-8683-40E0-87BF-C038C9941BC7}" type="pres">
      <dgm:prSet presAssocID="{50512194-638D-4856-8BEE-CEA548FB844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7FC3F-50DB-4CC9-98F8-765723ABB07A}" type="pres">
      <dgm:prSet presAssocID="{02555DAA-5D96-4095-A236-553C35B74B65}" presName="spacing" presStyleCnt="0"/>
      <dgm:spPr/>
    </dgm:pt>
    <dgm:pt modelId="{3DB01C47-C0D5-445C-B78E-CBB0351F4F48}" type="pres">
      <dgm:prSet presAssocID="{8DF675B8-01BB-4495-9FA6-2CCA75A72179}" presName="composite" presStyleCnt="0"/>
      <dgm:spPr/>
    </dgm:pt>
    <dgm:pt modelId="{D1B92214-C5FA-4D25-A972-D7EFA8EB9663}" type="pres">
      <dgm:prSet presAssocID="{8DF675B8-01BB-4495-9FA6-2CCA75A72179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489D1C-BF99-4DD8-A954-735C4F8C7F1F}" type="pres">
      <dgm:prSet presAssocID="{8DF675B8-01BB-4495-9FA6-2CCA75A7217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A5A-C844-45B4-AA43-6D5E7FB54090}" type="pres">
      <dgm:prSet presAssocID="{58F08A8F-4282-4982-9331-D8702DB49778}" presName="spacing" presStyleCnt="0"/>
      <dgm:spPr/>
    </dgm:pt>
    <dgm:pt modelId="{82A54F18-568A-453C-96E5-24D050C32A08}" type="pres">
      <dgm:prSet presAssocID="{DCF7A681-2FD0-4706-B400-314FD6A53ABF}" presName="composite" presStyleCnt="0"/>
      <dgm:spPr/>
    </dgm:pt>
    <dgm:pt modelId="{F9AE3BD9-9185-45F6-87B2-B82F64A87072}" type="pres">
      <dgm:prSet presAssocID="{DCF7A681-2FD0-4706-B400-314FD6A53ABF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93ED60-9E06-41BD-8F4E-649186C7CD99}" type="pres">
      <dgm:prSet presAssocID="{DCF7A681-2FD0-4706-B400-314FD6A53AB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41EB-29C2-40A9-946A-69CE8B75C44B}" type="pres">
      <dgm:prSet presAssocID="{7233CDE8-6DE3-4885-A572-2597744FF8F3}" presName="spacing" presStyleCnt="0"/>
      <dgm:spPr/>
    </dgm:pt>
    <dgm:pt modelId="{ED1E0B41-D030-4ECF-9507-DFF7BD058036}" type="pres">
      <dgm:prSet presAssocID="{6A453042-AACD-4A84-92E0-17A98BAD706F}" presName="composite" presStyleCnt="0"/>
      <dgm:spPr/>
    </dgm:pt>
    <dgm:pt modelId="{7B9775E5-B94B-4F2B-9C0E-63F09BFE0BAB}" type="pres">
      <dgm:prSet presAssocID="{6A453042-AACD-4A84-92E0-17A98BAD706F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F4E8F2-1497-4983-BC11-AB26D94BC868}" type="pres">
      <dgm:prSet presAssocID="{6A453042-AACD-4A84-92E0-17A98BAD706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EF009-3D5C-43AF-AEB0-22BCCF275235}" type="presOf" srcId="{6A453042-AACD-4A84-92E0-17A98BAD706F}" destId="{86F4E8F2-1497-4983-BC11-AB26D94BC868}" srcOrd="0" destOrd="0" presId="urn:microsoft.com/office/officeart/2005/8/layout/vList3#2"/>
    <dgm:cxn modelId="{212BA0F5-D51B-4E8E-9A20-C43F02C42C19}" srcId="{6F5BFE75-591F-40D4-8F7F-D941DE9FBC91}" destId="{50512194-638D-4856-8BEE-CEA548FB8444}" srcOrd="0" destOrd="0" parTransId="{F208982D-9867-48B7-8908-F3DB961BD3B9}" sibTransId="{02555DAA-5D96-4095-A236-553C35B74B65}"/>
    <dgm:cxn modelId="{0CE5A1C5-1412-4196-99A1-65EB6F382F6D}" srcId="{6F5BFE75-591F-40D4-8F7F-D941DE9FBC91}" destId="{8DF675B8-01BB-4495-9FA6-2CCA75A72179}" srcOrd="1" destOrd="0" parTransId="{9A5A37E7-6E65-4417-8FF6-F5AD41EB9A02}" sibTransId="{58F08A8F-4282-4982-9331-D8702DB49778}"/>
    <dgm:cxn modelId="{50253994-5D76-47C6-98CB-C13A5F8027F2}" srcId="{6F5BFE75-591F-40D4-8F7F-D941DE9FBC91}" destId="{6A453042-AACD-4A84-92E0-17A98BAD706F}" srcOrd="3" destOrd="0" parTransId="{6B816D33-388A-4776-937A-7F61D9825628}" sibTransId="{6420B89B-9DC2-4DB0-BA22-AE4A675D9056}"/>
    <dgm:cxn modelId="{9E1D3FED-E3F2-40A5-9FD8-EA3CB8A7806A}" type="presOf" srcId="{DCF7A681-2FD0-4706-B400-314FD6A53ABF}" destId="{0393ED60-9E06-41BD-8F4E-649186C7CD99}" srcOrd="0" destOrd="0" presId="urn:microsoft.com/office/officeart/2005/8/layout/vList3#2"/>
    <dgm:cxn modelId="{23B95057-6678-47AC-9478-F324FFADCC8A}" srcId="{6F5BFE75-591F-40D4-8F7F-D941DE9FBC91}" destId="{DCF7A681-2FD0-4706-B400-314FD6A53ABF}" srcOrd="2" destOrd="0" parTransId="{6FF4221F-EF61-45C4-9BF2-62A8A4A5B01A}" sibTransId="{7233CDE8-6DE3-4885-A572-2597744FF8F3}"/>
    <dgm:cxn modelId="{96E65F90-C2DD-4DDB-B211-CBFA066EC6E9}" type="presOf" srcId="{6F5BFE75-591F-40D4-8F7F-D941DE9FBC91}" destId="{34C64341-7552-4CAC-A481-9F9BCBD0CBB6}" srcOrd="0" destOrd="0" presId="urn:microsoft.com/office/officeart/2005/8/layout/vList3#2"/>
    <dgm:cxn modelId="{3B74A71F-011A-40D7-90FB-15DA2AE3E0E4}" type="presOf" srcId="{8DF675B8-01BB-4495-9FA6-2CCA75A72179}" destId="{41489D1C-BF99-4DD8-A954-735C4F8C7F1F}" srcOrd="0" destOrd="0" presId="urn:microsoft.com/office/officeart/2005/8/layout/vList3#2"/>
    <dgm:cxn modelId="{9F1BEE25-F7BC-4488-AD7D-708176C4DDC7}" type="presOf" srcId="{50512194-638D-4856-8BEE-CEA548FB8444}" destId="{6883A981-8683-40E0-87BF-C038C9941BC7}" srcOrd="0" destOrd="0" presId="urn:microsoft.com/office/officeart/2005/8/layout/vList3#2"/>
    <dgm:cxn modelId="{B4E3A93B-5A4F-496C-A4C1-CA3E9806E4C9}" type="presParOf" srcId="{34C64341-7552-4CAC-A481-9F9BCBD0CBB6}" destId="{889A2425-B0B7-46E2-BF48-26D1C44C1BDF}" srcOrd="0" destOrd="0" presId="urn:microsoft.com/office/officeart/2005/8/layout/vList3#2"/>
    <dgm:cxn modelId="{ACD79363-9933-4E25-BF2E-BF47D87A3730}" type="presParOf" srcId="{889A2425-B0B7-46E2-BF48-26D1C44C1BDF}" destId="{47141933-C762-486A-8625-A0D25149E8F6}" srcOrd="0" destOrd="0" presId="urn:microsoft.com/office/officeart/2005/8/layout/vList3#2"/>
    <dgm:cxn modelId="{0615C69A-5A43-4869-BE7A-0A588C502FAB}" type="presParOf" srcId="{889A2425-B0B7-46E2-BF48-26D1C44C1BDF}" destId="{6883A981-8683-40E0-87BF-C038C9941BC7}" srcOrd="1" destOrd="0" presId="urn:microsoft.com/office/officeart/2005/8/layout/vList3#2"/>
    <dgm:cxn modelId="{A72F570E-F17A-4987-A511-375F93DBCBAF}" type="presParOf" srcId="{34C64341-7552-4CAC-A481-9F9BCBD0CBB6}" destId="{4FF7FC3F-50DB-4CC9-98F8-765723ABB07A}" srcOrd="1" destOrd="0" presId="urn:microsoft.com/office/officeart/2005/8/layout/vList3#2"/>
    <dgm:cxn modelId="{8948632D-3175-4AC6-8EA3-FBEE7789C02A}" type="presParOf" srcId="{34C64341-7552-4CAC-A481-9F9BCBD0CBB6}" destId="{3DB01C47-C0D5-445C-B78E-CBB0351F4F48}" srcOrd="2" destOrd="0" presId="urn:microsoft.com/office/officeart/2005/8/layout/vList3#2"/>
    <dgm:cxn modelId="{89C18673-C657-474B-9A60-7BBBFAC42D1A}" type="presParOf" srcId="{3DB01C47-C0D5-445C-B78E-CBB0351F4F48}" destId="{D1B92214-C5FA-4D25-A972-D7EFA8EB9663}" srcOrd="0" destOrd="0" presId="urn:microsoft.com/office/officeart/2005/8/layout/vList3#2"/>
    <dgm:cxn modelId="{D925AC6E-0673-4EAC-AE99-0BD3CFFA9AAD}" type="presParOf" srcId="{3DB01C47-C0D5-445C-B78E-CBB0351F4F48}" destId="{41489D1C-BF99-4DD8-A954-735C4F8C7F1F}" srcOrd="1" destOrd="0" presId="urn:microsoft.com/office/officeart/2005/8/layout/vList3#2"/>
    <dgm:cxn modelId="{DAD5F514-51BE-4A85-9CA5-089EDA024E45}" type="presParOf" srcId="{34C64341-7552-4CAC-A481-9F9BCBD0CBB6}" destId="{960E1A5A-C844-45B4-AA43-6D5E7FB54090}" srcOrd="3" destOrd="0" presId="urn:microsoft.com/office/officeart/2005/8/layout/vList3#2"/>
    <dgm:cxn modelId="{42FD62B9-6086-4B36-ACF4-BBBC23956246}" type="presParOf" srcId="{34C64341-7552-4CAC-A481-9F9BCBD0CBB6}" destId="{82A54F18-568A-453C-96E5-24D050C32A08}" srcOrd="4" destOrd="0" presId="urn:microsoft.com/office/officeart/2005/8/layout/vList3#2"/>
    <dgm:cxn modelId="{02A972D5-8F00-4CC1-8BBF-CD5EE7AFB7C5}" type="presParOf" srcId="{82A54F18-568A-453C-96E5-24D050C32A08}" destId="{F9AE3BD9-9185-45F6-87B2-B82F64A87072}" srcOrd="0" destOrd="0" presId="urn:microsoft.com/office/officeart/2005/8/layout/vList3#2"/>
    <dgm:cxn modelId="{843E6784-C1B8-42E5-8E4D-4810F4B271C3}" type="presParOf" srcId="{82A54F18-568A-453C-96E5-24D050C32A08}" destId="{0393ED60-9E06-41BD-8F4E-649186C7CD99}" srcOrd="1" destOrd="0" presId="urn:microsoft.com/office/officeart/2005/8/layout/vList3#2"/>
    <dgm:cxn modelId="{CAAE99F5-33B1-413E-AD30-35E5D8E45C20}" type="presParOf" srcId="{34C64341-7552-4CAC-A481-9F9BCBD0CBB6}" destId="{C2E641EB-29C2-40A9-946A-69CE8B75C44B}" srcOrd="5" destOrd="0" presId="urn:microsoft.com/office/officeart/2005/8/layout/vList3#2"/>
    <dgm:cxn modelId="{1AC52040-D570-44C5-BF2F-E0C135D8F9EB}" type="presParOf" srcId="{34C64341-7552-4CAC-A481-9F9BCBD0CBB6}" destId="{ED1E0B41-D030-4ECF-9507-DFF7BD058036}" srcOrd="6" destOrd="0" presId="urn:microsoft.com/office/officeart/2005/8/layout/vList3#2"/>
    <dgm:cxn modelId="{D18E1A25-3FD4-4F3C-A0FD-1D7203195226}" type="presParOf" srcId="{ED1E0B41-D030-4ECF-9507-DFF7BD058036}" destId="{7B9775E5-B94B-4F2B-9C0E-63F09BFE0BAB}" srcOrd="0" destOrd="0" presId="urn:microsoft.com/office/officeart/2005/8/layout/vList3#2"/>
    <dgm:cxn modelId="{3E43C3E2-57AB-4DF9-A25C-52E604555F98}" type="presParOf" srcId="{ED1E0B41-D030-4ECF-9507-DFF7BD058036}" destId="{86F4E8F2-1497-4983-BC11-AB26D94BC868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71F2A-462E-4A25-8F17-7EC605AB5A3B}" type="doc">
      <dgm:prSet loTypeId="urn:microsoft.com/office/officeart/2005/8/layout/vList3#4" loCatId="list" qsTypeId="urn:microsoft.com/office/officeart/2005/8/quickstyle/simple1" qsCatId="simple" csTypeId="urn:microsoft.com/office/officeart/2005/8/colors/accent0_1" csCatId="mainScheme" phldr="1"/>
      <dgm:spPr/>
    </dgm:pt>
    <dgm:pt modelId="{2DA12E35-DB4F-40EE-879D-BDA848F6D3C1}">
      <dgm:prSet phldrT="[Текст]"/>
      <dgm:spPr/>
      <dgm:t>
        <a:bodyPr/>
        <a:lstStyle/>
        <a:p>
          <a:r>
            <a:rPr lang="ru-RU" dirty="0" smtClean="0"/>
            <a:t>Вся работа осуществляется на местном уровне</a:t>
          </a:r>
          <a:endParaRPr lang="ru-RU" dirty="0"/>
        </a:p>
      </dgm:t>
    </dgm:pt>
    <dgm:pt modelId="{DF0DF280-062A-4924-B11A-6B571B10B9A3}" type="parTrans" cxnId="{1065E5E9-B58E-4989-AFC7-CBF6DBA388EA}">
      <dgm:prSet/>
      <dgm:spPr/>
      <dgm:t>
        <a:bodyPr/>
        <a:lstStyle/>
        <a:p>
          <a:endParaRPr lang="ru-RU"/>
        </a:p>
      </dgm:t>
    </dgm:pt>
    <dgm:pt modelId="{FD19E80D-2003-4082-B9AF-0C65584932B2}" type="sibTrans" cxnId="{1065E5E9-B58E-4989-AFC7-CBF6DBA388EA}">
      <dgm:prSet/>
      <dgm:spPr/>
      <dgm:t>
        <a:bodyPr/>
        <a:lstStyle/>
        <a:p>
          <a:endParaRPr lang="ru-RU"/>
        </a:p>
      </dgm:t>
    </dgm:pt>
    <dgm:pt modelId="{5196FE25-A4CA-49BA-9542-660F5B251D07}">
      <dgm:prSet phldrT="[Текст]"/>
      <dgm:spPr/>
      <dgm:t>
        <a:bodyPr/>
        <a:lstStyle/>
        <a:p>
          <a:r>
            <a:rPr lang="ru-RU" dirty="0" smtClean="0"/>
            <a:t>Выявляются и решаются «незаметные»  и (или) злободневные проблемы</a:t>
          </a:r>
          <a:endParaRPr lang="ru-RU" dirty="0"/>
        </a:p>
      </dgm:t>
    </dgm:pt>
    <dgm:pt modelId="{83FD923B-91FA-4A9D-B85E-20F7EB2B74CB}" type="parTrans" cxnId="{4D53A169-D727-48F1-A4C9-F8B50C9D2B7B}">
      <dgm:prSet/>
      <dgm:spPr/>
      <dgm:t>
        <a:bodyPr/>
        <a:lstStyle/>
        <a:p>
          <a:endParaRPr lang="ru-RU"/>
        </a:p>
      </dgm:t>
    </dgm:pt>
    <dgm:pt modelId="{E215B54B-4648-460A-A95D-1A7363CF6561}" type="sibTrans" cxnId="{4D53A169-D727-48F1-A4C9-F8B50C9D2B7B}">
      <dgm:prSet/>
      <dgm:spPr/>
      <dgm:t>
        <a:bodyPr/>
        <a:lstStyle/>
        <a:p>
          <a:endParaRPr lang="ru-RU"/>
        </a:p>
      </dgm:t>
    </dgm:pt>
    <dgm:pt modelId="{BDC40B25-F47C-48CD-B23E-1E686009A132}">
      <dgm:prSet phldrT="[Текст]"/>
      <dgm:spPr/>
      <dgm:t>
        <a:bodyPr/>
        <a:lstStyle/>
        <a:p>
          <a:r>
            <a:rPr lang="ru-RU" dirty="0" smtClean="0"/>
            <a:t>Результаты видны быстро (от определения проблемы до её решения проходит не более года)</a:t>
          </a:r>
          <a:endParaRPr lang="ru-RU" dirty="0"/>
        </a:p>
      </dgm:t>
    </dgm:pt>
    <dgm:pt modelId="{B212DB09-6D66-4E34-B3FA-89D1016E1D76}" type="parTrans" cxnId="{3D1BFBD1-6F1C-44D6-A4C5-D262782BB33F}">
      <dgm:prSet/>
      <dgm:spPr/>
      <dgm:t>
        <a:bodyPr/>
        <a:lstStyle/>
        <a:p>
          <a:endParaRPr lang="ru-RU"/>
        </a:p>
      </dgm:t>
    </dgm:pt>
    <dgm:pt modelId="{46C2A214-668A-457E-9D11-F7D71BB2549B}" type="sibTrans" cxnId="{3D1BFBD1-6F1C-44D6-A4C5-D262782BB33F}">
      <dgm:prSet/>
      <dgm:spPr/>
      <dgm:t>
        <a:bodyPr/>
        <a:lstStyle/>
        <a:p>
          <a:endParaRPr lang="ru-RU"/>
        </a:p>
      </dgm:t>
    </dgm:pt>
    <dgm:pt modelId="{0CE1E7CC-AFB5-47E6-AE6B-B789A276118B}">
      <dgm:prSet phldrT="[Текст]"/>
      <dgm:spPr/>
      <dgm:t>
        <a:bodyPr/>
        <a:lstStyle/>
        <a:p>
          <a:r>
            <a:rPr lang="ru-RU" dirty="0" smtClean="0"/>
            <a:t>Все процедуры объективны и прозрачны, </a:t>
          </a:r>
        </a:p>
        <a:p>
          <a:r>
            <a:rPr lang="ru-RU" dirty="0" smtClean="0"/>
            <a:t>условия одинаковы для всех:</a:t>
          </a:r>
          <a:endParaRPr lang="ru-RU" dirty="0"/>
        </a:p>
      </dgm:t>
    </dgm:pt>
    <dgm:pt modelId="{28824790-787C-4BDD-B5CA-C0BB4B91B6B4}" type="parTrans" cxnId="{0C48D2BB-5BAC-4D8A-BDAC-8310E3E78451}">
      <dgm:prSet/>
      <dgm:spPr/>
      <dgm:t>
        <a:bodyPr/>
        <a:lstStyle/>
        <a:p>
          <a:endParaRPr lang="ru-RU"/>
        </a:p>
      </dgm:t>
    </dgm:pt>
    <dgm:pt modelId="{56ADC941-7262-41AC-A9B6-CBD21CDE3F24}" type="sibTrans" cxnId="{0C48D2BB-5BAC-4D8A-BDAC-8310E3E78451}">
      <dgm:prSet/>
      <dgm:spPr/>
      <dgm:t>
        <a:bodyPr/>
        <a:lstStyle/>
        <a:p>
          <a:endParaRPr lang="ru-RU"/>
        </a:p>
      </dgm:t>
    </dgm:pt>
    <dgm:pt modelId="{B9D5271C-83BF-424F-95BB-D69EDC05FEEA}" type="pres">
      <dgm:prSet presAssocID="{28871F2A-462E-4A25-8F17-7EC605AB5A3B}" presName="linearFlow" presStyleCnt="0">
        <dgm:presLayoutVars>
          <dgm:dir/>
          <dgm:resizeHandles val="exact"/>
        </dgm:presLayoutVars>
      </dgm:prSet>
      <dgm:spPr/>
    </dgm:pt>
    <dgm:pt modelId="{C7B36127-D1C0-42A9-AE19-AB89810DBA7C}" type="pres">
      <dgm:prSet presAssocID="{2DA12E35-DB4F-40EE-879D-BDA848F6D3C1}" presName="composite" presStyleCnt="0"/>
      <dgm:spPr/>
    </dgm:pt>
    <dgm:pt modelId="{A94CCCE3-AFBE-4524-B304-951E0C1D2952}" type="pres">
      <dgm:prSet presAssocID="{2DA12E35-DB4F-40EE-879D-BDA848F6D3C1}" presName="imgShp" presStyleLbl="fgImgPlace1" presStyleIdx="0" presStyleCnt="4" custLinFactX="-2997" custLinFactNeighborX="-100000" custLinFactNeighborY="175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7B507E3-13B7-4E83-B015-BD6FAFFDF1AC}" type="pres">
      <dgm:prSet presAssocID="{2DA12E35-DB4F-40EE-879D-BDA848F6D3C1}" presName="txShp" presStyleLbl="node1" presStyleIdx="0" presStyleCnt="4" custScaleX="113100" custLinFactNeighborX="-907" custLinFactNeighborY="1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A8F17-5477-4A04-AEBA-F389273CDD19}" type="pres">
      <dgm:prSet presAssocID="{FD19E80D-2003-4082-B9AF-0C65584932B2}" presName="spacing" presStyleCnt="0"/>
      <dgm:spPr/>
    </dgm:pt>
    <dgm:pt modelId="{6CB2C113-CD1A-4A7E-9D35-8FB7F8AEF5E5}" type="pres">
      <dgm:prSet presAssocID="{5196FE25-A4CA-49BA-9542-660F5B251D07}" presName="composite" presStyleCnt="0"/>
      <dgm:spPr/>
    </dgm:pt>
    <dgm:pt modelId="{33B9A6C2-7E61-4323-B915-960509C6C26F}" type="pres">
      <dgm:prSet presAssocID="{5196FE25-A4CA-49BA-9542-660F5B251D07}" presName="imgShp" presStyleLbl="fgImgPlace1" presStyleIdx="1" presStyleCnt="4" custLinFactX="-797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272F7B-5DD0-4179-BF15-6A4DDE2D2DB4}" type="pres">
      <dgm:prSet presAssocID="{5196FE25-A4CA-49BA-9542-660F5B251D07}" presName="txShp" presStyleLbl="node1" presStyleIdx="1" presStyleCnt="4" custScaleX="114351" custLinFactNeighborX="-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0D97-9A46-4981-9AE9-A9D06988E18B}" type="pres">
      <dgm:prSet presAssocID="{E215B54B-4648-460A-A95D-1A7363CF6561}" presName="spacing" presStyleCnt="0"/>
      <dgm:spPr/>
    </dgm:pt>
    <dgm:pt modelId="{2ADBCE09-9621-4DAA-BB6E-A01B72192197}" type="pres">
      <dgm:prSet presAssocID="{BDC40B25-F47C-48CD-B23E-1E686009A132}" presName="composite" presStyleCnt="0"/>
      <dgm:spPr/>
    </dgm:pt>
    <dgm:pt modelId="{34C6C916-9E0B-45DA-B5BD-4160C5627D78}" type="pres">
      <dgm:prSet presAssocID="{BDC40B25-F47C-48CD-B23E-1E686009A132}" presName="imgShp" presStyleLbl="fgImgPlace1" presStyleIdx="2" presStyleCnt="4" custLinFactX="-1170" custLinFactNeighborX="-100000" custLinFactNeighborY="-2033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C0679C5E-B630-49C4-9FE3-881881C3DE23}" type="pres">
      <dgm:prSet presAssocID="{BDC40B25-F47C-48CD-B23E-1E686009A132}" presName="txShp" presStyleLbl="node1" presStyleIdx="2" presStyleCnt="4" custScaleX="114351" custLinFactNeighborX="-907" custLinFactNeighborY="-2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7970-65A2-4855-9378-16B2511D86E4}" type="pres">
      <dgm:prSet presAssocID="{46C2A214-668A-457E-9D11-F7D71BB2549B}" presName="spacing" presStyleCnt="0"/>
      <dgm:spPr/>
    </dgm:pt>
    <dgm:pt modelId="{894B527F-4E4E-4B7B-B0BD-132F408902B2}" type="pres">
      <dgm:prSet presAssocID="{0CE1E7CC-AFB5-47E6-AE6B-B789A276118B}" presName="composite" presStyleCnt="0"/>
      <dgm:spPr/>
    </dgm:pt>
    <dgm:pt modelId="{252131A4-ACDB-411D-9D4C-1B5A93D9AA2E}" type="pres">
      <dgm:prSet presAssocID="{0CE1E7CC-AFB5-47E6-AE6B-B789A276118B}" presName="imgShp" presStyleLbl="fgImgPlace1" presStyleIdx="3" presStyleCnt="4" custLinFactX="-1170" custLinFactNeighborX="-100000" custLinFactNeighborY="-3743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6D8A082C-22D9-42F2-917C-536F362A2E7F}" type="pres">
      <dgm:prSet presAssocID="{0CE1E7CC-AFB5-47E6-AE6B-B789A276118B}" presName="txShp" presStyleLbl="node1" presStyleIdx="3" presStyleCnt="4" custScaleX="114351" custLinFactNeighborX="-907" custLinFactNeighborY="-3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FBD1-6F1C-44D6-A4C5-D262782BB33F}" srcId="{28871F2A-462E-4A25-8F17-7EC605AB5A3B}" destId="{BDC40B25-F47C-48CD-B23E-1E686009A132}" srcOrd="2" destOrd="0" parTransId="{B212DB09-6D66-4E34-B3FA-89D1016E1D76}" sibTransId="{46C2A214-668A-457E-9D11-F7D71BB2549B}"/>
    <dgm:cxn modelId="{CA28FC97-CD70-4D0C-8EC1-CC6223B3F1E5}" type="presOf" srcId="{0CE1E7CC-AFB5-47E6-AE6B-B789A276118B}" destId="{6D8A082C-22D9-42F2-917C-536F362A2E7F}" srcOrd="0" destOrd="0" presId="urn:microsoft.com/office/officeart/2005/8/layout/vList3#4"/>
    <dgm:cxn modelId="{1065E5E9-B58E-4989-AFC7-CBF6DBA388EA}" srcId="{28871F2A-462E-4A25-8F17-7EC605AB5A3B}" destId="{2DA12E35-DB4F-40EE-879D-BDA848F6D3C1}" srcOrd="0" destOrd="0" parTransId="{DF0DF280-062A-4924-B11A-6B571B10B9A3}" sibTransId="{FD19E80D-2003-4082-B9AF-0C65584932B2}"/>
    <dgm:cxn modelId="{4D53A169-D727-48F1-A4C9-F8B50C9D2B7B}" srcId="{28871F2A-462E-4A25-8F17-7EC605AB5A3B}" destId="{5196FE25-A4CA-49BA-9542-660F5B251D07}" srcOrd="1" destOrd="0" parTransId="{83FD923B-91FA-4A9D-B85E-20F7EB2B74CB}" sibTransId="{E215B54B-4648-460A-A95D-1A7363CF6561}"/>
    <dgm:cxn modelId="{5B27AA78-5134-4750-9CF7-66E1A51D5E6E}" type="presOf" srcId="{5196FE25-A4CA-49BA-9542-660F5B251D07}" destId="{D8272F7B-5DD0-4179-BF15-6A4DDE2D2DB4}" srcOrd="0" destOrd="0" presId="urn:microsoft.com/office/officeart/2005/8/layout/vList3#4"/>
    <dgm:cxn modelId="{3E45D477-321A-4D37-8710-49BBF7E5F1A6}" type="presOf" srcId="{28871F2A-462E-4A25-8F17-7EC605AB5A3B}" destId="{B9D5271C-83BF-424F-95BB-D69EDC05FEEA}" srcOrd="0" destOrd="0" presId="urn:microsoft.com/office/officeart/2005/8/layout/vList3#4"/>
    <dgm:cxn modelId="{0C48D2BB-5BAC-4D8A-BDAC-8310E3E78451}" srcId="{28871F2A-462E-4A25-8F17-7EC605AB5A3B}" destId="{0CE1E7CC-AFB5-47E6-AE6B-B789A276118B}" srcOrd="3" destOrd="0" parTransId="{28824790-787C-4BDD-B5CA-C0BB4B91B6B4}" sibTransId="{56ADC941-7262-41AC-A9B6-CBD21CDE3F24}"/>
    <dgm:cxn modelId="{583E66CF-FC75-45FD-9260-532F6534DBBC}" type="presOf" srcId="{2DA12E35-DB4F-40EE-879D-BDA848F6D3C1}" destId="{F7B507E3-13B7-4E83-B015-BD6FAFFDF1AC}" srcOrd="0" destOrd="0" presId="urn:microsoft.com/office/officeart/2005/8/layout/vList3#4"/>
    <dgm:cxn modelId="{309CB208-EE40-4F36-A0A4-82364E1A8D12}" type="presOf" srcId="{BDC40B25-F47C-48CD-B23E-1E686009A132}" destId="{C0679C5E-B630-49C4-9FE3-881881C3DE23}" srcOrd="0" destOrd="0" presId="urn:microsoft.com/office/officeart/2005/8/layout/vList3#4"/>
    <dgm:cxn modelId="{09EA3EE7-7E12-4F18-AF0F-8C41C727E7A5}" type="presParOf" srcId="{B9D5271C-83BF-424F-95BB-D69EDC05FEEA}" destId="{C7B36127-D1C0-42A9-AE19-AB89810DBA7C}" srcOrd="0" destOrd="0" presId="urn:microsoft.com/office/officeart/2005/8/layout/vList3#4"/>
    <dgm:cxn modelId="{7C704D26-9F07-471A-8CAA-5A875A85CD06}" type="presParOf" srcId="{C7B36127-D1C0-42A9-AE19-AB89810DBA7C}" destId="{A94CCCE3-AFBE-4524-B304-951E0C1D2952}" srcOrd="0" destOrd="0" presId="urn:microsoft.com/office/officeart/2005/8/layout/vList3#4"/>
    <dgm:cxn modelId="{2828F5FE-123B-4E92-8384-7622D00A3928}" type="presParOf" srcId="{C7B36127-D1C0-42A9-AE19-AB89810DBA7C}" destId="{F7B507E3-13B7-4E83-B015-BD6FAFFDF1AC}" srcOrd="1" destOrd="0" presId="urn:microsoft.com/office/officeart/2005/8/layout/vList3#4"/>
    <dgm:cxn modelId="{4597FA52-0674-4418-BFEC-8A6EA42369FE}" type="presParOf" srcId="{B9D5271C-83BF-424F-95BB-D69EDC05FEEA}" destId="{711A8F17-5477-4A04-AEBA-F389273CDD19}" srcOrd="1" destOrd="0" presId="urn:microsoft.com/office/officeart/2005/8/layout/vList3#4"/>
    <dgm:cxn modelId="{E25C9A60-E27B-4FA5-84E6-89519D9FC3A0}" type="presParOf" srcId="{B9D5271C-83BF-424F-95BB-D69EDC05FEEA}" destId="{6CB2C113-CD1A-4A7E-9D35-8FB7F8AEF5E5}" srcOrd="2" destOrd="0" presId="urn:microsoft.com/office/officeart/2005/8/layout/vList3#4"/>
    <dgm:cxn modelId="{F90A4554-FEEC-4B4D-A365-F2BD9DAC83E3}" type="presParOf" srcId="{6CB2C113-CD1A-4A7E-9D35-8FB7F8AEF5E5}" destId="{33B9A6C2-7E61-4323-B915-960509C6C26F}" srcOrd="0" destOrd="0" presId="urn:microsoft.com/office/officeart/2005/8/layout/vList3#4"/>
    <dgm:cxn modelId="{E09016A1-B1FB-4376-B8D2-4E85E5F9727D}" type="presParOf" srcId="{6CB2C113-CD1A-4A7E-9D35-8FB7F8AEF5E5}" destId="{D8272F7B-5DD0-4179-BF15-6A4DDE2D2DB4}" srcOrd="1" destOrd="0" presId="urn:microsoft.com/office/officeart/2005/8/layout/vList3#4"/>
    <dgm:cxn modelId="{D7BAFC93-0EDC-4C5E-9A63-11FE6DA21673}" type="presParOf" srcId="{B9D5271C-83BF-424F-95BB-D69EDC05FEEA}" destId="{4AD80D97-9A46-4981-9AE9-A9D06988E18B}" srcOrd="3" destOrd="0" presId="urn:microsoft.com/office/officeart/2005/8/layout/vList3#4"/>
    <dgm:cxn modelId="{2EBB0934-6EA8-4571-8318-FE22159D144E}" type="presParOf" srcId="{B9D5271C-83BF-424F-95BB-D69EDC05FEEA}" destId="{2ADBCE09-9621-4DAA-BB6E-A01B72192197}" srcOrd="4" destOrd="0" presId="urn:microsoft.com/office/officeart/2005/8/layout/vList3#4"/>
    <dgm:cxn modelId="{D1ED8BC0-BA5D-4FDC-AD1B-1C51D805959D}" type="presParOf" srcId="{2ADBCE09-9621-4DAA-BB6E-A01B72192197}" destId="{34C6C916-9E0B-45DA-B5BD-4160C5627D78}" srcOrd="0" destOrd="0" presId="urn:microsoft.com/office/officeart/2005/8/layout/vList3#4"/>
    <dgm:cxn modelId="{9ECE1A2C-8C8F-47D7-8767-77E5E523F20B}" type="presParOf" srcId="{2ADBCE09-9621-4DAA-BB6E-A01B72192197}" destId="{C0679C5E-B630-49C4-9FE3-881881C3DE23}" srcOrd="1" destOrd="0" presId="urn:microsoft.com/office/officeart/2005/8/layout/vList3#4"/>
    <dgm:cxn modelId="{16FA7458-0723-4430-953B-36472D80A61C}" type="presParOf" srcId="{B9D5271C-83BF-424F-95BB-D69EDC05FEEA}" destId="{EE187970-65A2-4855-9378-16B2511D86E4}" srcOrd="5" destOrd="0" presId="urn:microsoft.com/office/officeart/2005/8/layout/vList3#4"/>
    <dgm:cxn modelId="{5F197162-AAEE-4D2A-BA99-30C27CFE08BB}" type="presParOf" srcId="{B9D5271C-83BF-424F-95BB-D69EDC05FEEA}" destId="{894B527F-4E4E-4B7B-B0BD-132F408902B2}" srcOrd="6" destOrd="0" presId="urn:microsoft.com/office/officeart/2005/8/layout/vList3#4"/>
    <dgm:cxn modelId="{896472BE-5EF6-4E82-99AA-4123FBE5C79F}" type="presParOf" srcId="{894B527F-4E4E-4B7B-B0BD-132F408902B2}" destId="{252131A4-ACDB-411D-9D4C-1B5A93D9AA2E}" srcOrd="0" destOrd="0" presId="urn:microsoft.com/office/officeart/2005/8/layout/vList3#4"/>
    <dgm:cxn modelId="{D6FFB5F9-1751-44F5-9C3F-DBBBC7D18A8A}" type="presParOf" srcId="{894B527F-4E4E-4B7B-B0BD-132F408902B2}" destId="{6D8A082C-22D9-42F2-917C-536F362A2E7F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062F-83B9-4C90-9B9C-122CE84959BE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8996-7AC2-42D9-8EAD-77BD6AD07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45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1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06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88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46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BA1A-8926-4C41-AE7F-9D89EF9560F5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09A5-7989-4095-9BA0-46758CFF498A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D997-75C5-492D-80B7-3428F718F5C4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1F78-8C68-409E-94E1-D5A411BB05AA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B9FD-0684-4618-87E2-6337F608A41B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2C7-48BC-4C0E-A3EA-261C2B0DFCFE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84-5ECF-49BC-B154-27A9C45D6FCB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5EE0-9567-4BE7-9DFD-1A6153C94F89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47A8-41F4-4043-9B91-EBA179985035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FE56-4E6A-4AF3-8B2B-3129A5BA5833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01F0-44F5-4F7B-A5AC-0853117F8248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2A72-D11F-47FE-ABCC-304C399F7BAF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8345-EC9A-4631-8DA7-0545DFA1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1563638"/>
            <a:ext cx="9144000" cy="2016224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b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инициативного бюджетирования </a:t>
            </a:r>
            <a:b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Оренбургской области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731990"/>
            <a:ext cx="9144000" cy="404664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 w="12700">
                <a:solidFill>
                  <a:schemeClr val="tx1"/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 w="12700">
                <a:solidFill>
                  <a:schemeClr val="tx1"/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51470"/>
            <a:ext cx="3240360" cy="542925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Министерство финансов</a:t>
            </a:r>
          </a:p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Оренбургской области</a:t>
            </a:r>
            <a:endParaRPr lang="ru-RU" sz="1400" dirty="0">
              <a:ln w="12700">
                <a:solidFill>
                  <a:schemeClr val="tx1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470"/>
            <a:ext cx="467543" cy="54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80861"/>
            <a:ext cx="7715304" cy="6152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ДОПУСКАЕТСЯ выделение средств из областного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-324543" y="915566"/>
          <a:ext cx="9721079" cy="394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796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-1738064" y="794156"/>
          <a:ext cx="8291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80861"/>
            <a:ext cx="7715304" cy="6152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проектов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(конкурсный отбор проектов на региональном уровне)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0652" y="1723034"/>
            <a:ext cx="3286148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Сельские поселения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0" algn="ctr">
              <a:spcBef>
                <a:spcPct val="0"/>
              </a:spcBef>
            </a:pP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0 % (минимум)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0652" y="3509910"/>
            <a:ext cx="3286148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0" algn="ctr">
              <a:spcBef>
                <a:spcPct val="0"/>
              </a:spcBef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% (минимум)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06484" y="824434"/>
            <a:ext cx="3286148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млн. рублей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0652" y="2616472"/>
            <a:ext cx="3286148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Спонсоры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минимальный уровень не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устанавливается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563888" y="1976383"/>
            <a:ext cx="1836764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888" y="1073327"/>
            <a:ext cx="1836764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419872" y="2869821"/>
            <a:ext cx="1980780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03848" y="3758803"/>
            <a:ext cx="2163912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411654" cy="476818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-756592" y="1362717"/>
          <a:ext cx="10801200" cy="371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392446" cy="115212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областном бюджете на 2019 год предусмотрено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млн.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5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5"/>
          <p:cNvSpPr>
            <a:spLocks noChangeArrowheads="1"/>
          </p:cNvSpPr>
          <p:nvPr/>
        </p:nvSpPr>
        <p:spPr bwMode="auto">
          <a:xfrm flipH="1">
            <a:off x="5829300" y="3964781"/>
            <a:ext cx="714375" cy="442913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35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5815013" y="1383506"/>
            <a:ext cx="603647" cy="377429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2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103960" y="1383506"/>
            <a:ext cx="603647" cy="377429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2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277541" y="1166813"/>
            <a:ext cx="1835944" cy="810816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Муниципальное образование</a:t>
            </a:r>
            <a:b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принимает </a:t>
            </a:r>
            <a:r>
              <a:rPr lang="ru-RU" sz="120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решение об участии в проекте</a:t>
            </a:r>
            <a:endParaRPr lang="ru-RU" sz="1200" dirty="0">
              <a:solidFill>
                <a:srgbClr val="C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3103960" y="2463404"/>
            <a:ext cx="603647" cy="377428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2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 rot="5400000" flipH="1">
            <a:off x="1765697" y="3311128"/>
            <a:ext cx="714375" cy="442913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35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 flipH="1">
            <a:off x="3120629" y="3964781"/>
            <a:ext cx="714375" cy="442913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35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 rot="5400000">
            <a:off x="6955632" y="3214688"/>
            <a:ext cx="513159" cy="377428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8692" tIns="24346" rIns="48692" bIns="24346" anchor="ctr"/>
          <a:lstStyle/>
          <a:p>
            <a:pPr>
              <a:defRPr/>
            </a:pPr>
            <a:endParaRPr lang="ru-RU" sz="12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5031582" y="-94059"/>
            <a:ext cx="3375422" cy="7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sz="2100" b="1" kern="0" dirty="0">
              <a:solidFill>
                <a:srgbClr val="002060"/>
              </a:solidFill>
              <a:ea typeface="+mj-ea"/>
              <a:cs typeface="Tahoma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775418" y="1164846"/>
            <a:ext cx="2052638" cy="840167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     Сход граждан </a:t>
            </a: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определяет </a:t>
            </a:r>
            <a:b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приоритетные для населения проблемы и местный вклад </a:t>
            </a:r>
            <a:endParaRPr lang="ru-RU" sz="12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516291" y="1166812"/>
            <a:ext cx="1350169" cy="2128838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Администрация </a:t>
            </a:r>
            <a:r>
              <a:rPr lang="ru-RU" sz="1350" b="1" dirty="0" err="1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муниципально-го</a:t>
            </a:r>
            <a: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образования совместно с инициативной группой граждан готовят и подают </a:t>
            </a:r>
            <a:r>
              <a:rPr lang="ru-RU" sz="135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заявку на конкурс</a:t>
            </a:r>
            <a:endParaRPr lang="ru-RU" sz="1350" dirty="0">
              <a:solidFill>
                <a:srgbClr val="C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516291" y="3674269"/>
            <a:ext cx="1350169" cy="1112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  Конкурсная комиссия </a:t>
            </a:r>
            <a:b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проводит </a:t>
            </a:r>
            <a:r>
              <a:rPr lang="ru-RU" sz="135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конкурсный отбор</a:t>
            </a:r>
            <a:r>
              <a:rPr lang="ru-RU" sz="135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заявок </a:t>
            </a:r>
            <a:endParaRPr lang="ru-RU" sz="135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277541" y="3674269"/>
            <a:ext cx="1835944" cy="1112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endParaRPr lang="ru-RU" sz="1200" b="1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Заключается </a:t>
            </a:r>
            <a:r>
              <a:rPr lang="ru-RU" sz="12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соглашение</a:t>
            </a:r>
            <a:endParaRPr lang="ru-RU" sz="12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1200" b="1" spc="-23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между муниципальным </a:t>
            </a: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образованием и ГРБС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277541" y="2143125"/>
            <a:ext cx="1835944" cy="1017985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275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Муниципальное </a:t>
            </a:r>
            <a:r>
              <a:rPr lang="ru-RU" sz="1275" b="1" dirty="0" smtClean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образование </a:t>
            </a:r>
            <a:r>
              <a:rPr lang="ru-RU" sz="1275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проводит конкурс на </a:t>
            </a:r>
            <a:r>
              <a:rPr lang="ru-RU" sz="1275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определение подрядчика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62375" y="3489853"/>
            <a:ext cx="2052638" cy="12964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     Перечень отобранных заявок выносится на </a:t>
            </a:r>
            <a:r>
              <a:rPr lang="ru-RU" sz="12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утверждение </a:t>
            </a:r>
            <a:br>
              <a:rPr lang="ru-RU" sz="12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2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Правительству области</a:t>
            </a:r>
            <a:r>
              <a:rPr lang="ru-RU" sz="1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для </a:t>
            </a:r>
            <a:r>
              <a:rPr lang="ru-RU" sz="12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выделения средств из областного </a:t>
            </a:r>
            <a:r>
              <a:rPr lang="ru-RU" sz="1200" b="1" dirty="0" smtClean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бюджета</a:t>
            </a:r>
            <a:endParaRPr lang="ru-RU" sz="12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762375" y="2143125"/>
            <a:ext cx="2052638" cy="1017985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692" tIns="24346" rIns="48692" bIns="24346"/>
          <a:lstStyle/>
          <a:p>
            <a:pPr algn="ctr">
              <a:defRPr/>
            </a:pPr>
            <a:r>
              <a:rPr lang="ru-RU" sz="1275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       Реализация  проектов </a:t>
            </a:r>
            <a:r>
              <a:rPr lang="ru-RU" sz="1275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и мониторинг качества выполняемых работ со стороны населения и органов власти</a:t>
            </a:r>
            <a:endParaRPr lang="ru-RU" sz="1275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5" name="Picture 2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" y="0"/>
            <a:ext cx="696521" cy="806780"/>
          </a:xfrm>
          <a:prstGeom prst="rect">
            <a:avLst/>
          </a:prstGeom>
          <a:noFill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761454" y="201210"/>
            <a:ext cx="8203033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реализации проектов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при осуществлении конкурсного отбора на областном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7541" y="1166812"/>
            <a:ext cx="324129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8613" y="1189766"/>
            <a:ext cx="249698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11724" y="1164846"/>
            <a:ext cx="324129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09342" y="3680638"/>
            <a:ext cx="317768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63410" y="3680638"/>
            <a:ext cx="317768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83902" y="3659981"/>
            <a:ext cx="317768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7541" y="2128080"/>
            <a:ext cx="324129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48612" y="2128080"/>
            <a:ext cx="317768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585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78578"/>
            <a:ext cx="8352928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проектов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(календарный график)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470"/>
            <a:ext cx="504056" cy="583848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1277634" y="860341"/>
          <a:ext cx="6678742" cy="428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935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411654" cy="476818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-1044624" y="1362717"/>
          <a:ext cx="11521280" cy="371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392446" cy="115212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предоставления субсидии из областного бюджета: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5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78578"/>
            <a:ext cx="7992887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Логика построения реализации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инициативного бюджетирования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227"/>
            <a:ext cx="696521" cy="80678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755576" y="843558"/>
          <a:ext cx="8280920" cy="298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869922" y="3597864"/>
            <a:ext cx="0" cy="11881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69922" y="4785996"/>
            <a:ext cx="594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69922" y="4353948"/>
            <a:ext cx="594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69922" y="3921900"/>
            <a:ext cx="594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4463988" y="4623978"/>
            <a:ext cx="3456384" cy="378042"/>
          </a:xfrm>
          <a:prstGeom prst="rect">
            <a:avLst/>
          </a:prstGeom>
          <a:solidFill>
            <a:srgbClr val="BCD58B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1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отбора доведены до участников и размещены в открытом доступе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63988" y="4191930"/>
            <a:ext cx="3456384" cy="378042"/>
          </a:xfrm>
          <a:prstGeom prst="rect">
            <a:avLst/>
          </a:prstGeom>
          <a:solidFill>
            <a:srgbClr val="BCD58B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1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отбора формализованы и известны заранее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63988" y="3759882"/>
            <a:ext cx="3456384" cy="378042"/>
          </a:xfrm>
          <a:prstGeom prst="rect">
            <a:avLst/>
          </a:prstGeom>
          <a:solidFill>
            <a:srgbClr val="BCD58B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1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отбираются на конкурсной основе</a:t>
            </a:r>
          </a:p>
        </p:txBody>
      </p:sp>
    </p:spTree>
    <p:extLst>
      <p:ext uri="{BB962C8B-B14F-4D97-AF65-F5344CB8AC3E}">
        <p14:creationId xmlns="" xmlns:p14="http://schemas.microsoft.com/office/powerpoint/2010/main" val="3116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5230" y="89102"/>
            <a:ext cx="2195736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</a:t>
            </a:r>
          </a:p>
          <a:p>
            <a:pPr lvl="0">
              <a:spcBef>
                <a:spcPct val="0"/>
              </a:spcBef>
            </a:pPr>
            <a:r>
              <a:rPr lang="ru-RU" sz="12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  <a:endParaRPr kumimoji="0" lang="ru-RU" sz="1200" b="1" i="0" u="none" strike="noStrike" kern="1200" cap="none" spc="0" normalizeH="0" baseline="0" noProof="0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6" y="89102"/>
            <a:ext cx="411654" cy="476818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15816" y="4622204"/>
            <a:ext cx="3240360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1100" b="1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067694"/>
            <a:ext cx="7772400" cy="1102519"/>
          </a:xfrm>
        </p:spPr>
        <p:txBody>
          <a:bodyPr>
            <a:noAutofit/>
          </a:bodyPr>
          <a:lstStyle/>
          <a:p>
            <a:r>
              <a:rPr lang="ru-RU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балльной оценки значения критериев конкурсного отбора проектов развития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сельских поселений муниципальных районов Оренбургской области, основанных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местных инициативах</a:t>
            </a:r>
          </a:p>
        </p:txBody>
      </p:sp>
    </p:spTree>
    <p:extLst>
      <p:ext uri="{BB962C8B-B14F-4D97-AF65-F5344CB8AC3E}">
        <p14:creationId xmlns="" xmlns:p14="http://schemas.microsoft.com/office/powerpoint/2010/main" val="133847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42858"/>
            <a:ext cx="8229600" cy="8572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участия в конкурсном отборе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1713" y="1882228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определению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95536" y="1215499"/>
            <a:ext cx="687590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1713" y="3340464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Обязательство муниципального образования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финансированию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95536" y="2638386"/>
            <a:ext cx="694326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1713" y="4042542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Гарантийные письма от организаций и других внебюджетных источников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95536" y="3340464"/>
            <a:ext cx="693431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1713" y="1166670"/>
            <a:ext cx="7429552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участия 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конкурсном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отборе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95536" y="4042542"/>
            <a:ext cx="696807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41713" y="2590496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определению параметров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95536" y="1929956"/>
            <a:ext cx="693431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6" y="89102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47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4811046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42858"/>
            <a:ext cx="8229600" cy="8572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участия в конкурсном отборе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608" y="1136563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документов, подтверждающие объем необходимых работ и услуг в рамках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78999" y="1175406"/>
            <a:ext cx="710863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2608" y="2427734"/>
            <a:ext cx="7427168" cy="680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документов, подтверждающих право собственности сельского поселения на объект общественной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78998" y="2553748"/>
            <a:ext cx="717599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9344" y="3177806"/>
            <a:ext cx="7427168" cy="5609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информационных материалов, подтверждающие привлечение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73157" y="3197227"/>
            <a:ext cx="716704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2608" y="3851513"/>
            <a:ext cx="7427168" cy="612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Фотографии, свидетельствующие о неудовлетворительном состоянии объекта, предлагаемого для реализации в рамках проекта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85734" y="3896518"/>
            <a:ext cx="710863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8449" y="1851020"/>
            <a:ext cx="7427168" cy="464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положительного заключения государственной экспертизы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78999" y="1889863"/>
            <a:ext cx="716704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9344" y="4618572"/>
            <a:ext cx="7427168" cy="343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Опись представленных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85734" y="4529237"/>
            <a:ext cx="710863" cy="52205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6" y="89102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3190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699542"/>
            <a:ext cx="8352928" cy="25202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43558"/>
            <a:ext cx="8352928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Оренбургская область – участник проекта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A651"/>
                </a:solidFill>
              </a:rPr>
              <a:t>«Развитие инициативного бюджетирования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A651"/>
                </a:solidFill>
              </a:rPr>
              <a:t>в субъектах РФ в 2016–2018 годах»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700" b="1" dirty="0" smtClean="0"/>
              <a:t>реализуемого в рамках международного соглашения между Минфином России и Всемирным банком</a:t>
            </a:r>
          </a:p>
        </p:txBody>
      </p:sp>
      <p:pic>
        <p:nvPicPr>
          <p:cNvPr id="3074" name="Picture 2" descr="https://ems-solutionsinc.com/wp-content/uploads/2016/02/WorldBank_Logo_optimized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616" y="3457639"/>
            <a:ext cx="2591479" cy="1174024"/>
          </a:xfrm>
          <a:prstGeom prst="rect">
            <a:avLst/>
          </a:prstGeom>
          <a:noFill/>
        </p:spPr>
      </p:pic>
      <p:pic>
        <p:nvPicPr>
          <p:cNvPr id="3078" name="Picture 6" descr="http://abali.ru/wp-content/uploads/2013/12/gerb_minfina_ministersva_finans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60675"/>
            <a:ext cx="984330" cy="119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и комплект документов представляются организатору конкурсного отбора в установленные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прошнурованном и пронумерованном 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 постановления 851-пп)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4" y="51470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78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34"/>
            <a:ext cx="8229600" cy="10001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Критериями оценки проектов, представленных на конкурсный отбор, являются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1428742"/>
            <a:ext cx="7358114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857502"/>
            <a:ext cx="8001056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3. Степень участия населения поселения в определении и решении проблемы, заявленной в проекте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786196"/>
            <a:ext cx="800105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4. Количество созданных и (или) сохраненных рабочих мест в рамках реализации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143122"/>
            <a:ext cx="8001056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 Социальная и экономическая эффективность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542039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340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со стороны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91630"/>
            <a:ext cx="8215370" cy="3528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 процентов (минимальный уровень)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0,5 балла;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менее 20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вычисляется по формуле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= (S - 10) / 10 x 100, где: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- значение показателя в баллах;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S - уровень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процентах;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20 процентов и более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объема запрашиваемой субсидии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119868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340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расчет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со стороны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036" y="1460337"/>
            <a:ext cx="5572164" cy="506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10 %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5036" y="2117975"/>
            <a:ext cx="6947284" cy="734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11 % (менее 20 %)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/ 10 x 100 =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036" y="3960360"/>
            <a:ext cx="6299212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более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478" y="3039167"/>
            <a:ext cx="6954842" cy="734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(менее 20 %)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50 баллов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- 10) /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42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7478" y="1033086"/>
            <a:ext cx="8206868" cy="340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офинансирование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со стороны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1491630"/>
            <a:ext cx="8215370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 процентов (минимальный уровень)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0,5 балла;</a:t>
            </a:r>
          </a:p>
          <a:p>
            <a:pPr algn="just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менее 20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вычисляется по формуле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= (S - 5) / 15 x 100, где:</a:t>
            </a:r>
          </a:p>
          <a:p>
            <a:pPr algn="just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- значение показателя в баллах;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S - уровень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процентах;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20 процентов и 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pic>
        <p:nvPicPr>
          <p:cNvPr id="10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6948264" y="47461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0311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340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 со стороны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036" y="1460337"/>
            <a:ext cx="5572164" cy="506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5 %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5036" y="2117975"/>
            <a:ext cx="7091300" cy="734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6 %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(менее 20 %)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6,7 баллов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100 =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6,7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5036" y="3960360"/>
            <a:ext cx="6299212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более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478" y="3039167"/>
            <a:ext cx="7098858" cy="734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(менее 20 %)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66,7 баллов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- 5) / 15 x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66,7</a:t>
            </a:r>
          </a:p>
        </p:txBody>
      </p:sp>
    </p:spTree>
    <p:extLst>
      <p:ext uri="{BB962C8B-B14F-4D97-AF65-F5344CB8AC3E}">
        <p14:creationId xmlns="" xmlns:p14="http://schemas.microsoft.com/office/powerpoint/2010/main" val="3812046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7478" y="1033085"/>
            <a:ext cx="8206868" cy="530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в)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офинансирование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со стороны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других внебюджетных источников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1707654"/>
            <a:ext cx="8215370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минимальный уровень НЕ устанавливается;</a:t>
            </a:r>
          </a:p>
          <a:p>
            <a:pPr algn="just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менее 10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вычисляется по формуле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= S / 10 x 100, где:</a:t>
            </a:r>
          </a:p>
          <a:p>
            <a:pPr algn="just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- значение показателя в баллах;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S - уровень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процентах;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 процентов и 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объема запрашиваемой субсидии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pic>
        <p:nvPicPr>
          <p:cNvPr id="10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6948264" y="47461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5848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38" y="1029106"/>
            <a:ext cx="8206868" cy="6079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 со стороны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других внебюджетных источников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7038" y="1861563"/>
            <a:ext cx="7091300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 баллов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/ 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 =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7038" y="3703948"/>
            <a:ext cx="6299212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более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9480" y="2782755"/>
            <a:ext cx="7098858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(менее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50 баллов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 10 x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423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38" y="1131590"/>
            <a:ext cx="8206868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г)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со стороны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организаций и других внебюджетных источников в реализацию проекта в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неденежной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038" y="2207977"/>
            <a:ext cx="8206868" cy="2538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вклад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неденежной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начисляется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 вклад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неденежной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не осуществляется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Вклад участников реализации проекта в его финансирование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714267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340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а)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численности населения поселения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91630"/>
            <a:ext cx="8215370" cy="3528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 10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общей численности поселения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40 баллов;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 10 процентов до 30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общей численности поселения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70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более 30 процентов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общей численности поселения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начисляется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 экономическая эффективность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95584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79662"/>
            <a:ext cx="2562547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131590"/>
            <a:ext cx="2562547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959" y="1131590"/>
            <a:ext cx="25527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реализация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 инициативе жителей </a:t>
            </a:r>
          </a:p>
          <a:p>
            <a:pPr algn="ctr"/>
            <a:r>
              <a:rPr lang="ru-RU" b="1" dirty="0" smtClean="0"/>
              <a:t>сельских поселений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0567" y="114278"/>
            <a:ext cx="7871873" cy="561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5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Инициативное бюджетирование в </a:t>
            </a:r>
            <a:r>
              <a:rPr lang="ru-RU" sz="1650" b="1" dirty="0" smtClean="0">
                <a:solidFill>
                  <a:schemeClr val="tx1"/>
                </a:solidFill>
                <a:cs typeface="Times New Roman" pitchFamily="18" charset="0"/>
              </a:rPr>
              <a:t>Оренбургской области в 2019 году</a:t>
            </a:r>
            <a:endParaRPr lang="ru-RU" sz="16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1779662"/>
            <a:ext cx="2562547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9870" y="1218114"/>
            <a:ext cx="254853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200" b="1" dirty="0" smtClean="0">
              <a:solidFill>
                <a:srgbClr val="A1C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1762" y="2439347"/>
            <a:ext cx="25566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9295" y="1707654"/>
            <a:ext cx="25527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софинансирование </a:t>
            </a:r>
          </a:p>
          <a:p>
            <a:pPr algn="ctr"/>
            <a:r>
              <a:rPr lang="ru-RU" b="1" dirty="0" smtClean="0"/>
              <a:t>одного проекта </a:t>
            </a:r>
          </a:p>
          <a:p>
            <a:pPr algn="ctr"/>
            <a:r>
              <a:rPr lang="ru-RU" b="1" dirty="0" smtClean="0"/>
              <a:t>из областного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4206" y="1794178"/>
            <a:ext cx="254853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3200" b="1" dirty="0" smtClean="0">
              <a:solidFill>
                <a:srgbClr val="A1C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6098" y="3015411"/>
            <a:ext cx="25566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623" y="1779662"/>
            <a:ext cx="25527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общая сумма средств,</a:t>
            </a:r>
          </a:p>
          <a:p>
            <a:pPr algn="ctr"/>
            <a:r>
              <a:rPr lang="ru-RU" b="1" dirty="0" smtClean="0"/>
              <a:t>предусмотренных </a:t>
            </a:r>
          </a:p>
          <a:p>
            <a:pPr algn="ctr"/>
            <a:r>
              <a:rPr lang="ru-RU" b="1" dirty="0" smtClean="0"/>
              <a:t>в областном бюджете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534" y="1866186"/>
            <a:ext cx="254853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200" b="1" dirty="0" smtClean="0">
              <a:solidFill>
                <a:srgbClr val="A1C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426" y="3087419"/>
            <a:ext cx="25566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18523" y="2571750"/>
            <a:ext cx="576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A1C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</a:p>
        </p:txBody>
      </p:sp>
      <p:pic>
        <p:nvPicPr>
          <p:cNvPr id="2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467543" cy="54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8905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) доступность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ресурсов, наличие механизмов содержания и эффективной эксплуатации объекта общественной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(первый год после сдачи объекта):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536" y="2007237"/>
            <a:ext cx="8215370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 подтвержденных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документально подтвержденных финансовых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четкого плана мероприятий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изысканию недостающих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– начисляется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ресурсов –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 экономическая эффективность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9803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602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идентификации проблемы в процессе ее предварительного рассмотрения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79662"/>
            <a:ext cx="8215370" cy="3240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менее 50%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 от общей численности жителей поселения 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вычисляется по формуле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N /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100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- значение показателя в баллах;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доля участвующего населения в процентах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 более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населения от общей численности жителей поселения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и решении проблемы</a:t>
            </a:r>
          </a:p>
        </p:txBody>
      </p:sp>
    </p:spTree>
    <p:extLst>
      <p:ext uri="{BB962C8B-B14F-4D97-AF65-F5344CB8AC3E}">
        <p14:creationId xmlns="" xmlns:p14="http://schemas.microsoft.com/office/powerpoint/2010/main" val="647925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87" y="1073051"/>
            <a:ext cx="8206868" cy="602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) расчет участия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поселения в идентификации проблемы в процессе ее предварительного рассмотрения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и решении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251" y="2150159"/>
            <a:ext cx="8189322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собрании приняли 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(менее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40 баллов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20 / 50 x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478" y="3114375"/>
            <a:ext cx="8189322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собрании приняли 51% (более 50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100 баллов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8736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602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б)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параметров проекта на заключительном собрании жителей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79662"/>
            <a:ext cx="8215370" cy="3240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 от общей численности жителей поселения 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вычисляется по формуле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N /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100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- значение показателя в баллах;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доля участвующего населения в процентах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10% и более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населения от общей численности жителей поселения – начисляется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100 баллов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и решении проблемы</a:t>
            </a:r>
          </a:p>
        </p:txBody>
      </p:sp>
    </p:spTree>
    <p:extLst>
      <p:ext uri="{BB962C8B-B14F-4D97-AF65-F5344CB8AC3E}">
        <p14:creationId xmlns="" xmlns:p14="http://schemas.microsoft.com/office/powerpoint/2010/main" val="2821888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602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б) </a:t>
            </a: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расчет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участия </a:t>
            </a: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населения поселения в определении параметров проекта на заключительном собрании жителей 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и решении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251" y="2150159"/>
            <a:ext cx="8189322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собрании приняли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(менее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50 баллов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5 / 10 x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478" y="3114375"/>
            <a:ext cx="8189322" cy="78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собрании приняли 10 % (10 и более)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100 баллов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791728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8" y="1033086"/>
            <a:ext cx="8206868" cy="602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в)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массовой информации и других средств информирования населения в процессе отбора приоритетной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478" y="1719204"/>
            <a:ext cx="8215370" cy="3372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наличие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регулярное использование специальных информационных стендов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начисляется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наличие публикаций в областных и (или) районных газетах –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начисляется 20 баллов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наличие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телевизионной передачи, посвященной проекту,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20 баллов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размещение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информации в сети Интернет, в частности, в социальных сетях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отсутствие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средств массовой информации и других средств информирования населения –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0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en-US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населения поселения в определении и решении проблемы</a:t>
            </a:r>
          </a:p>
        </p:txBody>
      </p:sp>
    </p:spTree>
    <p:extLst>
      <p:ext uri="{BB962C8B-B14F-4D97-AF65-F5344CB8AC3E}">
        <p14:creationId xmlns="" xmlns:p14="http://schemas.microsoft.com/office/powerpoint/2010/main" val="172034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90"/>
            <a:ext cx="8215370" cy="2148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Количество начисляемых баллов: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и (или) сохраненных рабочих мест от 1 до 4 (включительно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каждое рабочее место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и (или) сохраненных рабочих мест свыше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endParaRPr lang="en-US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746178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536" y="95252"/>
            <a:ext cx="8215370" cy="854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Количество созданных и (или) сохраненных рабочих мест в рамках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498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51720" y="3136123"/>
            <a:ext cx="5040560" cy="13234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оценка проекта;</a:t>
            </a:r>
            <a:endParaRPr lang="en-US" altLang="ru-RU" sz="20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балл i-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критерия;</a:t>
            </a:r>
            <a:endParaRPr lang="en-US" altLang="ru-RU" sz="20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весовой коэффициент i-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критерия;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– общее число критериев.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766301"/>
            <a:ext cx="4019550" cy="666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6" y="51470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46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234"/>
            <a:ext cx="8229600" cy="10463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весовых коэффициентов критериев конкурсного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95536" y="1312970"/>
          <a:ext cx="8507288" cy="3456384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48072"/>
                <a:gridCol w="5914999"/>
                <a:gridCol w="1944217"/>
              </a:tblGrid>
              <a:tr h="64807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 конкурсного отбора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Весовой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/>
                </a:tc>
              </a:tr>
              <a:tr h="51179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участников реализации проекта в его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</a:tr>
              <a:tr h="57261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и экономическая эффективность реализации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</a:tr>
              <a:tr h="7676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участия населения поселения в определении и решении проблемы, заявленной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</a:tr>
              <a:tr h="6172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(или) сохраненных рабочих мест в рамках реализации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</a:tr>
              <a:tr h="302161">
                <a:tc grid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81" marR="164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76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23478"/>
            <a:ext cx="822960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проекта конкурсного отбора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максимальным значениям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987573"/>
          <a:ext cx="7416824" cy="3779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4092"/>
                <a:gridCol w="2884320"/>
                <a:gridCol w="1854206"/>
                <a:gridCol w="1854206"/>
              </a:tblGrid>
              <a:tr h="14765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набранных баллов по критериям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Весовой коэффициент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проекта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26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5230" y="89102"/>
            <a:ext cx="2195736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Министерство финансов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Оренбургской области</a:t>
            </a:r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6" y="89102"/>
            <a:ext cx="411654" cy="476818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15816" y="4622204"/>
            <a:ext cx="3240360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1100" b="1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8062664" cy="198204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</a:t>
            </a:r>
            <a:r>
              <a:rPr lang="ru-RU" sz="3600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реализации проектов развития сельских поселений муниципальных районов Оренбургской области, основанные на местных </a:t>
            </a:r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инициативах</a:t>
            </a:r>
            <a:endParaRPr lang="ru-RU" sz="3600" b="1" dirty="0">
              <a:ln w="19050">
                <a:solidFill>
                  <a:schemeClr val="tx1"/>
                </a:solidFill>
              </a:ln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80" y="3786196"/>
            <a:ext cx="3097484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endParaRPr lang="ru-RU" b="1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23478"/>
            <a:ext cx="822960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проекта конкурсного отбора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случайным значениям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9495378"/>
              </p:ext>
            </p:extLst>
          </p:nvPr>
        </p:nvGraphicFramePr>
        <p:xfrm>
          <a:off x="827584" y="987573"/>
          <a:ext cx="7416824" cy="3779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4092"/>
                <a:gridCol w="2884320"/>
                <a:gridCol w="1854206"/>
                <a:gridCol w="1854206"/>
              </a:tblGrid>
              <a:tr h="14765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набранных баллов по критериям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Весовой коэффициент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6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проекта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67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00" y="1858516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B4D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6" y="89102"/>
            <a:ext cx="411654" cy="47681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5230" y="89102"/>
            <a:ext cx="2195736" cy="521296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</a:t>
            </a:r>
          </a:p>
          <a:p>
            <a:pPr lvl="0">
              <a:spcBef>
                <a:spcPct val="0"/>
              </a:spcBef>
            </a:pPr>
            <a:r>
              <a:rPr lang="ru-RU" sz="12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  <a:endParaRPr kumimoji="0" lang="ru-RU" sz="1200" b="1" i="0" u="none" strike="noStrike" kern="1200" cap="none" spc="0" normalizeH="0" baseline="0" noProof="0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1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41088" y="303984"/>
            <a:ext cx="8229600" cy="723527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8"/>
            <a:ext cx="642942" cy="11555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1205604"/>
            <a:ext cx="7429552" cy="11501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Оренбургской области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14.11.2016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851-пп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на территории Оренбургской области проектов развития сельских поселений муниципальных районов Оренбургской области, основанных на 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инициативах»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500312"/>
            <a:ext cx="642942" cy="11549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502346"/>
            <a:ext cx="7429552" cy="11495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правилах предоставления субсидий» подпрограммы «Повышение эффективности бюджетных расходов» государственной программы «Управление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финансами и государственным долгом Оренбургской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4" y="28658"/>
            <a:ext cx="411654" cy="47681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8596" y="3786196"/>
            <a:ext cx="642942" cy="10898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3786196"/>
            <a:ext cx="7429552" cy="10898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области 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19.12.2016 № 201</a:t>
            </a:r>
          </a:p>
          <a:p>
            <a:pPr algn="ctr"/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вопросах реализации проектов развития сельских поселений муниципальных районов Оренбургской области, основанных на 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инициативах»</a:t>
            </a: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2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02" y="267494"/>
            <a:ext cx="8216398" cy="13041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конкурсного отбора –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Оренбургской области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887664"/>
            <a:ext cx="2133600" cy="273844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1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10456" y="1857370"/>
            <a:ext cx="4291980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на конкурс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10456" y="2733291"/>
            <a:ext cx="7376344" cy="774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конкурсных документов и соответствие критериев отбора проекта и конкурсной документации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10456" y="3776138"/>
            <a:ext cx="7376344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проектов (в соответствии с методикой балльной оценки)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70402" y="1860168"/>
            <a:ext cx="576064" cy="50576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70402" y="2867689"/>
            <a:ext cx="576064" cy="50576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70402" y="3951883"/>
            <a:ext cx="576064" cy="50576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6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1531" y="2519309"/>
            <a:ext cx="7429552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 итогам конкурсного отбора принимает </a:t>
            </a:r>
            <a:b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КОНКУРСНАЯ КОМИССИЯ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341" y="109041"/>
            <a:ext cx="8143932" cy="1500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Состав комиссии </a:t>
            </a:r>
            <a:r>
              <a:rPr lang="ru-RU" sz="28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УТВЕРЖДЁН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Приложением № 2 </a:t>
            </a:r>
            <a:b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 постановлению Правительства Оренбургской области </a:t>
            </a:r>
            <a:r>
              <a:rPr lang="ru-RU" sz="28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 14.11.2016 № 851-пп</a:t>
            </a:r>
            <a:r>
              <a:rPr lang="ru-RU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1635646"/>
            <a:ext cx="928694" cy="8572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1531" y="4083918"/>
            <a:ext cx="7429552" cy="8993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КОНКУРСНАЯ КОМИССИЯ определяет главного распорядителя средств областного бюджета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388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конкурсному отбору допускаются объекты общественной инфраструктуры: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pic>
        <p:nvPicPr>
          <p:cNvPr id="7" name="Рисунок 6" descr="56c3b9b93fe490de15f0695654194b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357304"/>
            <a:ext cx="2000264" cy="1357322"/>
          </a:xfrm>
          <a:prstGeom prst="rect">
            <a:avLst/>
          </a:prstGeom>
        </p:spPr>
      </p:pic>
      <p:pic>
        <p:nvPicPr>
          <p:cNvPr id="8" name="Рисунок 7" descr="161_p725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357305"/>
            <a:ext cx="1809762" cy="1357322"/>
          </a:xfrm>
          <a:prstGeom prst="rect">
            <a:avLst/>
          </a:prstGeom>
        </p:spPr>
      </p:pic>
      <p:pic>
        <p:nvPicPr>
          <p:cNvPr id="9" name="Рисунок 8" descr="IMG_17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357303"/>
            <a:ext cx="1918972" cy="13573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928676"/>
            <a:ext cx="2357454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Игровые площадки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928676"/>
            <a:ext cx="250033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Автомобильные дороги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928676"/>
            <a:ext cx="2357454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857502"/>
            <a:ext cx="321471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физической культуры</a:t>
            </a:r>
          </a:p>
        </p:txBody>
      </p:sp>
      <p:pic>
        <p:nvPicPr>
          <p:cNvPr id="16" name="Рисунок 15" descr="2150_101001-qohwvcbdrjxz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500444"/>
            <a:ext cx="2500330" cy="1428202"/>
          </a:xfrm>
          <a:prstGeom prst="rect">
            <a:avLst/>
          </a:prstGeom>
        </p:spPr>
      </p:pic>
      <p:pic>
        <p:nvPicPr>
          <p:cNvPr id="17" name="Рисунок 16" descr="1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3500444"/>
            <a:ext cx="2143140" cy="14282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28992" y="2857502"/>
            <a:ext cx="278608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массового отдыха населения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2857502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библиотечного обслуживания </a:t>
            </a:r>
          </a:p>
        </p:txBody>
      </p:sp>
      <p:pic>
        <p:nvPicPr>
          <p:cNvPr id="20" name="Рисунок 19" descr="biblk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3500445"/>
            <a:ext cx="2243128" cy="1428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6" y="109041"/>
            <a:ext cx="411654" cy="4768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8660" y="2864625"/>
            <a:ext cx="3528392" cy="3353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79" y="3452964"/>
            <a:ext cx="2329200" cy="1547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52964"/>
            <a:ext cx="2327574" cy="15471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17088" y="297827"/>
            <a:ext cx="2779048" cy="800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жителей услугами бытового обслуживания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2038" y="297827"/>
            <a:ext cx="2359369" cy="747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4" y="1249804"/>
            <a:ext cx="2314755" cy="1503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73" y="1099942"/>
            <a:ext cx="2351225" cy="15231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03931" y="497895"/>
            <a:ext cx="2289111" cy="400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захоронения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4114" y="2864625"/>
            <a:ext cx="3658928" cy="5526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электро-, тепло-,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газо-, водоснабжения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09" y="1220160"/>
            <a:ext cx="2322605" cy="1488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84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1730</Words>
  <Application>Microsoft Office PowerPoint</Application>
  <PresentationFormat>Экран (16:9)</PresentationFormat>
  <Paragraphs>420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Развитие  инициативного бюджетирования  в Оренбургской области</vt:lpstr>
      <vt:lpstr>Слайд 2</vt:lpstr>
      <vt:lpstr>Слайд 3</vt:lpstr>
      <vt:lpstr>Отдельные вопросы реализации проектов развития сельских поселений муниципальных районов Оренбургской области, основанные на местных инициативах</vt:lpstr>
      <vt:lpstr>Слайд 5</vt:lpstr>
      <vt:lpstr>Организатор конкурсного отбора –  министерство финансов Оренбургской области осуществляет:</vt:lpstr>
      <vt:lpstr>Слайд 7</vt:lpstr>
      <vt:lpstr>К конкурсному отбору допускаются объекты общественной инфраструктуры:</vt:lpstr>
      <vt:lpstr>Слайд 9</vt:lpstr>
      <vt:lpstr>Слайд 10</vt:lpstr>
      <vt:lpstr>Слайд 11</vt:lpstr>
      <vt:lpstr>В областном бюджете на 2019 год предусмотрено 30 млн. рублей</vt:lpstr>
      <vt:lpstr>Слайд 13</vt:lpstr>
      <vt:lpstr>Слайд 14</vt:lpstr>
      <vt:lpstr>Условия предоставления субсидии из областного бюджета:</vt:lpstr>
      <vt:lpstr>Слайд 16</vt:lpstr>
      <vt:lpstr>Методика балльной оценки значения критериев конкурсного отбора проектов развития сельских поселений муниципальных районов Оренбургской области, основанных  на местных инициативах</vt:lpstr>
      <vt:lpstr>Слайд 18</vt:lpstr>
      <vt:lpstr>Слайд 19</vt:lpstr>
      <vt:lpstr>Внимание!</vt:lpstr>
      <vt:lpstr>Критериями оценки проектов, представленных на конкурсный отбор, являются:</vt:lpstr>
      <vt:lpstr>а) софинансирование проекта со стороны бюджета сельского поселения:</vt:lpstr>
      <vt:lpstr>а) расчет софинансирования проекта со стороны бюджета сельского поселения:</vt:lpstr>
      <vt:lpstr>Слайд 24</vt:lpstr>
      <vt:lpstr>б) расчет софинансирования проекта со стороны населения :</vt:lpstr>
      <vt:lpstr>Слайд 26</vt:lpstr>
      <vt:lpstr>в) расчет софинансирования проекта со стороны организаций и других внебюджетных источников :</vt:lpstr>
      <vt:lpstr>г) софинансирование проекта со стороны населения, организаций и других внебюджетных источников в реализацию проекта в неденежной форме :</vt:lpstr>
      <vt:lpstr>а) доля благополучателей в общей численности населения поселения:</vt:lpstr>
      <vt:lpstr>б) доступность финансовых ресурсов, наличие механизмов содержания и эффективной эксплуатации объекта общественной инфраструктуры (первый год после сдачи объекта):</vt:lpstr>
      <vt:lpstr>а) степень участия населения поселения в идентификации проблемы в процессе ее предварительного рассмотрения :</vt:lpstr>
      <vt:lpstr>а) расчет участия населения поселения в идентификации проблемы в процессе ее предварительного рассмотрения :</vt:lpstr>
      <vt:lpstr>б) степень участия населения поселения в определении параметров проекта на заключительном собрании жителей :</vt:lpstr>
      <vt:lpstr>б) расчет участия населения поселения в определении параметров проекта на заключительном собрании жителей :</vt:lpstr>
      <vt:lpstr>в) использование средств массовой информации и других средств информирования населения в процессе отбора приоритетной проблемы:</vt:lpstr>
      <vt:lpstr>Слайд 36</vt:lpstr>
      <vt:lpstr>Оценка проектов</vt:lpstr>
      <vt:lpstr>Значения весовых коэффициентов критериев конкурсного отбора</vt:lpstr>
      <vt:lpstr>Слайд 39</vt:lpstr>
      <vt:lpstr>Слайд 40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buh10</dc:creator>
  <cp:lastModifiedBy>User</cp:lastModifiedBy>
  <cp:revision>181</cp:revision>
  <dcterms:created xsi:type="dcterms:W3CDTF">2016-08-16T07:54:00Z</dcterms:created>
  <dcterms:modified xsi:type="dcterms:W3CDTF">2019-02-11T09:42:27Z</dcterms:modified>
</cp:coreProperties>
</file>